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678" y="10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8/13/2021</a:t>
            </a:fld>
            <a:endParaRPr 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2309715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8/13/2021</a:t>
            </a:fld>
            <a:endParaRPr 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2171153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8/13/2021</a:t>
            </a:fld>
            <a:endParaRPr 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1503280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8/13/2021</a:t>
            </a:fld>
            <a:endParaRPr lang="en-US"/>
          </a:p>
        </p:txBody>
      </p:sp>
      <p:sp>
        <p:nvSpPr>
          <p:cNvPr id="4" name="Holder 4"/>
          <p:cNvSpPr>
            <a:spLocks noGrp="1"/>
          </p:cNvSpPr>
          <p:nvPr>
            <p:ph type="sldNum" sz="quarter" idx="7"/>
          </p:nvPr>
        </p:nvSpPr>
        <p:spPr/>
        <p:txBody>
          <a:bodyPr lIns="0" tIns="0" rIns="0" bIns="0"/>
          <a:lstStyle>
            <a:lvl1pPr>
              <a:defRPr sz="2000" b="0" i="0">
                <a:solidFill>
                  <a:schemeClr val="bg1"/>
                </a:solidFill>
                <a:latin typeface="Meiryo UI"/>
                <a:cs typeface="Meiryo UI"/>
              </a:defRPr>
            </a:lvl1pPr>
          </a:lstStyle>
          <a:p>
            <a:pPr marL="38100">
              <a:lnSpc>
                <a:spcPct val="100000"/>
              </a:lnSpc>
              <a:spcBef>
                <a:spcPts val="225"/>
              </a:spcBef>
            </a:pPr>
            <a:fld id="{81D60167-4931-47E6-BA6A-407CBD079E47}" type="slidenum">
              <a:rPr dirty="0"/>
              <a:t>‹#›</a:t>
            </a:fld>
            <a:endParaRPr dirty="0"/>
          </a:p>
        </p:txBody>
      </p:sp>
    </p:spTree>
    <p:extLst>
      <p:ext uri="{BB962C8B-B14F-4D97-AF65-F5344CB8AC3E}">
        <p14:creationId xmlns:p14="http://schemas.microsoft.com/office/powerpoint/2010/main" val="4266141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5FCAEE"/>
                </a:solidFill>
                <a:latin typeface="メイリオ"/>
                <a:cs typeface="メイリオ"/>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8/13/2021</a:t>
            </a:fld>
            <a:endParaRPr lang="en-US"/>
          </a:p>
        </p:txBody>
      </p:sp>
      <p:sp>
        <p:nvSpPr>
          <p:cNvPr id="5" name="Holder 5"/>
          <p:cNvSpPr>
            <a:spLocks noGrp="1"/>
          </p:cNvSpPr>
          <p:nvPr>
            <p:ph type="sldNum" sz="quarter" idx="7"/>
          </p:nvPr>
        </p:nvSpPr>
        <p:spPr/>
        <p:txBody>
          <a:bodyPr lIns="0" tIns="0" rIns="0" bIns="0"/>
          <a:lstStyle>
            <a:lvl1pPr>
              <a:defRPr sz="2000" b="0" i="0">
                <a:solidFill>
                  <a:schemeClr val="bg1"/>
                </a:solidFill>
                <a:latin typeface="Meiryo UI"/>
                <a:cs typeface="Meiryo UI"/>
              </a:defRPr>
            </a:lvl1pPr>
          </a:lstStyle>
          <a:p>
            <a:pPr marL="38100">
              <a:lnSpc>
                <a:spcPct val="100000"/>
              </a:lnSpc>
              <a:spcBef>
                <a:spcPts val="225"/>
              </a:spcBef>
            </a:pPr>
            <a:fld id="{81D60167-4931-47E6-BA6A-407CBD079E47}" type="slidenum">
              <a:rPr dirty="0"/>
              <a:t>‹#›</a:t>
            </a:fld>
            <a:endParaRPr dirty="0"/>
          </a:p>
        </p:txBody>
      </p:sp>
    </p:spTree>
    <p:extLst>
      <p:ext uri="{BB962C8B-B14F-4D97-AF65-F5344CB8AC3E}">
        <p14:creationId xmlns:p14="http://schemas.microsoft.com/office/powerpoint/2010/main" val="1614446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8/13/2021</a:t>
            </a:fld>
            <a:endParaRPr 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583794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D8BD707-D9CF-40AE-B4C6-C98DA3205C09}" type="datetimeFigureOut">
              <a:rPr lang="en-US" smtClean="0"/>
              <a:t>8/13/2021</a:t>
            </a:fld>
            <a:endParaRPr 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1005689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8/13/2021</a:t>
            </a:fld>
            <a:endParaRPr 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168030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t>8/13/2021</a:t>
            </a:fld>
            <a:endParaRPr 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228097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t>8/13/2021</a:t>
            </a:fld>
            <a:endParaRPr lang="en-US"/>
          </a:p>
        </p:txBody>
      </p:sp>
      <p:sp>
        <p:nvSpPr>
          <p:cNvPr id="4" name="Footer Placeholder 3"/>
          <p:cNvSpPr>
            <a:spLocks noGrp="1"/>
          </p:cNvSpPr>
          <p:nvPr>
            <p:ph type="ftr" sz="quarter" idx="11"/>
          </p:nvPr>
        </p:nvSpPr>
        <p:spPr/>
        <p:txBody>
          <a:bodyPr/>
          <a:lstStyle/>
          <a:p>
            <a:endParaRPr lang="ja-JP" altLang="en-US"/>
          </a:p>
        </p:txBody>
      </p:sp>
      <p:sp>
        <p:nvSpPr>
          <p:cNvPr id="5" name="Slide Number Placeholder 4"/>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815843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8/13/2021</a:t>
            </a:fld>
            <a:endParaRPr lang="en-US"/>
          </a:p>
        </p:txBody>
      </p:sp>
      <p:sp>
        <p:nvSpPr>
          <p:cNvPr id="3" name="Footer Placeholder 2"/>
          <p:cNvSpPr>
            <a:spLocks noGrp="1"/>
          </p:cNvSpPr>
          <p:nvPr>
            <p:ph type="ftr" sz="quarter" idx="11"/>
          </p:nvPr>
        </p:nvSpPr>
        <p:spPr/>
        <p:txBody>
          <a:bodyPr/>
          <a:lstStyle/>
          <a:p>
            <a:endParaRPr lang="ja-JP" altLang="en-US"/>
          </a:p>
        </p:txBody>
      </p:sp>
      <p:sp>
        <p:nvSpPr>
          <p:cNvPr id="4" name="Slide Number Placeholder 3"/>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2286860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8BD707-D9CF-40AE-B4C6-C98DA3205C09}" type="datetimeFigureOut">
              <a:rPr lang="en-US" smtClean="0"/>
              <a:t>8/13/2021</a:t>
            </a:fld>
            <a:endParaRPr 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1610223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D8BD707-D9CF-40AE-B4C6-C98DA3205C09}" type="datetimeFigureOut">
              <a:rPr lang="en-US" smtClean="0"/>
              <a:t>8/13/2021</a:t>
            </a:fld>
            <a:endParaRPr 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160881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1D8BD707-D9CF-40AE-B4C6-C98DA3205C09}" type="datetimeFigureOut">
              <a:rPr lang="en-US" smtClean="0"/>
              <a:t>8/13/2021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ja-JP" alt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pPr marL="38100">
              <a:lnSpc>
                <a:spcPct val="100000"/>
              </a:lnSpc>
              <a:spcBef>
                <a:spcPts val="225"/>
              </a:spcBef>
            </a:pPr>
            <a:fld id="{81D60167-4931-47E6-BA6A-407CBD079E47}" type="slidenum">
              <a:rPr lang="en-US" altLang="ja-JP" smtClean="0"/>
              <a:t>‹#›</a:t>
            </a:fld>
            <a:endParaRPr lang="en-US" altLang="ja-JP" dirty="0"/>
          </a:p>
        </p:txBody>
      </p:sp>
    </p:spTree>
    <p:extLst>
      <p:ext uri="{BB962C8B-B14F-4D97-AF65-F5344CB8AC3E}">
        <p14:creationId xmlns:p14="http://schemas.microsoft.com/office/powerpoint/2010/main" val="213939469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0" y="2362200"/>
            <a:ext cx="10783113" cy="1942583"/>
          </a:xfrm>
          <a:prstGeom prst="rect">
            <a:avLst/>
          </a:prstGeom>
        </p:spPr>
        <p:txBody>
          <a:bodyPr vert="horz" wrap="square" lIns="0" tIns="12700" rIns="0" bIns="0" rtlCol="0">
            <a:spAutoFit/>
          </a:bodyPr>
          <a:lstStyle/>
          <a:p>
            <a:pPr marL="1905" algn="ctr">
              <a:lnSpc>
                <a:spcPct val="100000"/>
              </a:lnSpc>
              <a:spcBef>
                <a:spcPts val="100"/>
              </a:spcBef>
            </a:pPr>
            <a:r>
              <a:rPr lang="en-US" altLang="ja-JP" sz="3600" b="1">
                <a:solidFill>
                  <a:srgbClr val="0070C0"/>
                </a:solidFill>
                <a:latin typeface="Meiryo UI"/>
                <a:cs typeface="Meiryo UI"/>
              </a:rPr>
              <a:t>AMG</a:t>
            </a:r>
            <a:r>
              <a:rPr lang="ja-JP" altLang="en-US" sz="3600" b="1" dirty="0">
                <a:solidFill>
                  <a:srgbClr val="0070C0"/>
                </a:solidFill>
                <a:latin typeface="Meiryo UI"/>
                <a:cs typeface="Meiryo UI"/>
              </a:rPr>
              <a:t>学会</a:t>
            </a:r>
            <a:endParaRPr lang="ja-JP" altLang="en-US" sz="3600" dirty="0">
              <a:solidFill>
                <a:srgbClr val="0070C0"/>
              </a:solidFill>
              <a:latin typeface="Meiryo UI"/>
              <a:cs typeface="Meiryo UI"/>
            </a:endParaRPr>
          </a:p>
          <a:p>
            <a:pPr marL="12700" marR="5080" algn="ctr">
              <a:lnSpc>
                <a:spcPct val="100000"/>
              </a:lnSpc>
              <a:spcBef>
                <a:spcPts val="10"/>
              </a:spcBef>
            </a:pPr>
            <a:r>
              <a:rPr lang="ja-JP" altLang="en-US" sz="4900" b="1" spc="-5" dirty="0">
                <a:latin typeface="Meiryo UI"/>
                <a:cs typeface="Meiryo UI"/>
              </a:rPr>
              <a:t>音声付きパワーポイントデータ </a:t>
            </a:r>
            <a:r>
              <a:rPr lang="ja-JP" altLang="en-US" sz="4900" b="1" spc="-10" dirty="0">
                <a:latin typeface="Meiryo UI"/>
                <a:cs typeface="Meiryo UI"/>
              </a:rPr>
              <a:t>作成方法</a:t>
            </a:r>
            <a:endParaRPr lang="ja-JP" altLang="en-US" sz="4900" dirty="0">
              <a:latin typeface="Meiryo UI"/>
              <a:cs typeface="Meiryo UI"/>
            </a:endParaRPr>
          </a:p>
          <a:p>
            <a:pPr marL="1270" algn="ctr">
              <a:lnSpc>
                <a:spcPts val="5280"/>
              </a:lnSpc>
            </a:pPr>
            <a:r>
              <a:rPr sz="4400" spc="5" dirty="0">
                <a:solidFill>
                  <a:srgbClr val="FF0000"/>
                </a:solidFill>
                <a:latin typeface="Meiryo UI"/>
                <a:cs typeface="Meiryo UI"/>
              </a:rPr>
              <a:t>【</a:t>
            </a:r>
            <a:r>
              <a:rPr sz="4400" dirty="0">
                <a:solidFill>
                  <a:srgbClr val="FF0000"/>
                </a:solidFill>
                <a:latin typeface="Meiryo UI"/>
                <a:cs typeface="Meiryo UI"/>
              </a:rPr>
              <a:t>Windows】</a:t>
            </a:r>
            <a:endParaRPr sz="4400" dirty="0">
              <a:latin typeface="Meiryo UI"/>
              <a:cs typeface="Meiryo U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469136" y="2153411"/>
            <a:ext cx="3685540" cy="935990"/>
            <a:chOff x="1469136" y="2153411"/>
            <a:chExt cx="3685540" cy="935990"/>
          </a:xfrm>
        </p:grpSpPr>
        <p:pic>
          <p:nvPicPr>
            <p:cNvPr id="3" name="object 3"/>
            <p:cNvPicPr/>
            <p:nvPr/>
          </p:nvPicPr>
          <p:blipFill>
            <a:blip r:embed="rId2" cstate="print"/>
            <a:stretch>
              <a:fillRect/>
            </a:stretch>
          </p:blipFill>
          <p:spPr>
            <a:xfrm>
              <a:off x="1478407" y="2162594"/>
              <a:ext cx="3666617" cy="917409"/>
            </a:xfrm>
            <a:prstGeom prst="rect">
              <a:avLst/>
            </a:prstGeom>
          </p:spPr>
        </p:pic>
        <p:sp>
          <p:nvSpPr>
            <p:cNvPr id="4" name="object 4"/>
            <p:cNvSpPr/>
            <p:nvPr/>
          </p:nvSpPr>
          <p:spPr>
            <a:xfrm>
              <a:off x="1473708" y="2157983"/>
              <a:ext cx="3676015" cy="927100"/>
            </a:xfrm>
            <a:custGeom>
              <a:avLst/>
              <a:gdLst/>
              <a:ahLst/>
              <a:cxnLst/>
              <a:rect l="l" t="t" r="r" b="b"/>
              <a:pathLst>
                <a:path w="3676015" h="927100">
                  <a:moveTo>
                    <a:pt x="0" y="926591"/>
                  </a:moveTo>
                  <a:lnTo>
                    <a:pt x="3675888" y="926591"/>
                  </a:lnTo>
                  <a:lnTo>
                    <a:pt x="3675888" y="0"/>
                  </a:lnTo>
                  <a:lnTo>
                    <a:pt x="0" y="0"/>
                  </a:lnTo>
                  <a:lnTo>
                    <a:pt x="0" y="926591"/>
                  </a:lnTo>
                  <a:close/>
                </a:path>
              </a:pathLst>
            </a:custGeom>
            <a:ln w="9144">
              <a:solidFill>
                <a:srgbClr val="000000"/>
              </a:solidFill>
            </a:ln>
          </p:spPr>
          <p:txBody>
            <a:bodyPr wrap="square" lIns="0" tIns="0" rIns="0" bIns="0" rtlCol="0"/>
            <a:lstStyle/>
            <a:p>
              <a:endParaRPr/>
            </a:p>
          </p:txBody>
        </p:sp>
        <p:sp>
          <p:nvSpPr>
            <p:cNvPr id="5" name="object 5"/>
            <p:cNvSpPr/>
            <p:nvPr/>
          </p:nvSpPr>
          <p:spPr>
            <a:xfrm>
              <a:off x="1502664" y="2580131"/>
              <a:ext cx="854075" cy="0"/>
            </a:xfrm>
            <a:custGeom>
              <a:avLst/>
              <a:gdLst/>
              <a:ahLst/>
              <a:cxnLst/>
              <a:rect l="l" t="t" r="r" b="b"/>
              <a:pathLst>
                <a:path w="854075">
                  <a:moveTo>
                    <a:pt x="0" y="0"/>
                  </a:moveTo>
                  <a:lnTo>
                    <a:pt x="854075" y="0"/>
                  </a:lnTo>
                </a:path>
              </a:pathLst>
            </a:custGeom>
            <a:ln w="57912">
              <a:solidFill>
                <a:srgbClr val="FF0000"/>
              </a:solidFill>
            </a:ln>
          </p:spPr>
          <p:txBody>
            <a:bodyPr wrap="square" lIns="0" tIns="0" rIns="0" bIns="0" rtlCol="0"/>
            <a:lstStyle/>
            <a:p>
              <a:endParaRPr/>
            </a:p>
          </p:txBody>
        </p:sp>
      </p:grpSp>
      <p:sp>
        <p:nvSpPr>
          <p:cNvPr id="6" name="object 6"/>
          <p:cNvSpPr txBox="1">
            <a:spLocks noGrp="1"/>
          </p:cNvSpPr>
          <p:nvPr>
            <p:ph type="title"/>
          </p:nvPr>
        </p:nvSpPr>
        <p:spPr>
          <a:xfrm>
            <a:off x="169875" y="139954"/>
            <a:ext cx="8543290" cy="452120"/>
          </a:xfrm>
          <a:prstGeom prst="rect">
            <a:avLst/>
          </a:prstGeom>
        </p:spPr>
        <p:txBody>
          <a:bodyPr vert="horz" wrap="square" lIns="0" tIns="12065" rIns="0" bIns="0" rtlCol="0">
            <a:spAutoFit/>
          </a:bodyPr>
          <a:lstStyle/>
          <a:p>
            <a:pPr marL="12700">
              <a:lnSpc>
                <a:spcPct val="100000"/>
              </a:lnSpc>
              <a:spcBef>
                <a:spcPts val="95"/>
              </a:spcBef>
            </a:pPr>
            <a:r>
              <a:rPr sz="2800" spc="-5" dirty="0"/>
              <a:t>音声の録音手順について</a:t>
            </a:r>
            <a:r>
              <a:rPr sz="2800" spc="-100" dirty="0"/>
              <a:t> </a:t>
            </a:r>
            <a:r>
              <a:rPr sz="2800" spc="-5" dirty="0"/>
              <a:t>【</a:t>
            </a:r>
            <a:r>
              <a:rPr sz="2800" spc="-15" dirty="0">
                <a:latin typeface="Trebuchet MS"/>
                <a:cs typeface="Trebuchet MS"/>
              </a:rPr>
              <a:t>PowerPoint2010/2013</a:t>
            </a:r>
            <a:r>
              <a:rPr sz="2800" spc="-70" dirty="0">
                <a:latin typeface="Trebuchet MS"/>
                <a:cs typeface="Trebuchet MS"/>
              </a:rPr>
              <a:t> </a:t>
            </a:r>
            <a:r>
              <a:rPr sz="2800" spc="-5" dirty="0"/>
              <a:t>】</a:t>
            </a:r>
            <a:endParaRPr sz="2800">
              <a:latin typeface="Trebuchet MS"/>
              <a:cs typeface="Trebuchet MS"/>
            </a:endParaRPr>
          </a:p>
        </p:txBody>
      </p:sp>
      <p:sp>
        <p:nvSpPr>
          <p:cNvPr id="7" name="object 7"/>
          <p:cNvSpPr txBox="1"/>
          <p:nvPr/>
        </p:nvSpPr>
        <p:spPr>
          <a:xfrm>
            <a:off x="438708" y="1261998"/>
            <a:ext cx="8611235" cy="1551940"/>
          </a:xfrm>
          <a:prstGeom prst="rect">
            <a:avLst/>
          </a:prstGeom>
        </p:spPr>
        <p:txBody>
          <a:bodyPr vert="horz" wrap="square" lIns="0" tIns="12700" rIns="0" bIns="0" rtlCol="0">
            <a:spAutoFit/>
          </a:bodyPr>
          <a:lstStyle/>
          <a:p>
            <a:pPr marL="12700">
              <a:lnSpc>
                <a:spcPct val="100000"/>
              </a:lnSpc>
              <a:spcBef>
                <a:spcPts val="100"/>
              </a:spcBef>
            </a:pPr>
            <a:r>
              <a:rPr sz="1800" dirty="0">
                <a:latin typeface="Meiryo UI"/>
                <a:cs typeface="Meiryo UI"/>
              </a:rPr>
              <a:t>録音中は左上に「記録中」と表示されます。（①）</a:t>
            </a:r>
            <a:endParaRPr sz="1800">
              <a:latin typeface="Meiryo UI"/>
              <a:cs typeface="Meiryo UI"/>
            </a:endParaRPr>
          </a:p>
          <a:p>
            <a:pPr marL="12700">
              <a:lnSpc>
                <a:spcPct val="100000"/>
              </a:lnSpc>
            </a:pPr>
            <a:r>
              <a:rPr sz="1800" dirty="0">
                <a:latin typeface="Meiryo UI"/>
                <a:cs typeface="Meiryo UI"/>
              </a:rPr>
              <a:t>マ</a:t>
            </a:r>
            <a:r>
              <a:rPr sz="1800" spc="-10" dirty="0">
                <a:latin typeface="Meiryo UI"/>
                <a:cs typeface="Meiryo UI"/>
              </a:rPr>
              <a:t>ウ</a:t>
            </a:r>
            <a:r>
              <a:rPr sz="1800" dirty="0">
                <a:latin typeface="Meiryo UI"/>
                <a:cs typeface="Meiryo UI"/>
              </a:rPr>
              <a:t>スカ</a:t>
            </a:r>
            <a:r>
              <a:rPr sz="1800" spc="-15" dirty="0">
                <a:latin typeface="Meiryo UI"/>
                <a:cs typeface="Meiryo UI"/>
              </a:rPr>
              <a:t>ー</a:t>
            </a:r>
            <a:r>
              <a:rPr sz="1800" dirty="0">
                <a:latin typeface="Meiryo UI"/>
                <a:cs typeface="Meiryo UI"/>
              </a:rPr>
              <a:t>ソ</a:t>
            </a:r>
            <a:r>
              <a:rPr sz="1800" spc="-10" dirty="0">
                <a:latin typeface="Meiryo UI"/>
                <a:cs typeface="Meiryo UI"/>
              </a:rPr>
              <a:t>ル</a:t>
            </a:r>
            <a:r>
              <a:rPr sz="1800" spc="-5" dirty="0">
                <a:latin typeface="Meiryo UI"/>
                <a:cs typeface="Meiryo UI"/>
              </a:rPr>
              <a:t>は</a:t>
            </a:r>
            <a:r>
              <a:rPr sz="1800" spc="-10" dirty="0">
                <a:latin typeface="Meiryo UI"/>
                <a:cs typeface="Meiryo UI"/>
              </a:rPr>
              <a:t>記</a:t>
            </a:r>
            <a:r>
              <a:rPr sz="1800" dirty="0">
                <a:latin typeface="Meiryo UI"/>
                <a:cs typeface="Meiryo UI"/>
              </a:rPr>
              <a:t>録され</a:t>
            </a:r>
            <a:r>
              <a:rPr sz="1800" spc="-10" dirty="0">
                <a:latin typeface="Meiryo UI"/>
                <a:cs typeface="Meiryo UI"/>
              </a:rPr>
              <a:t>ま</a:t>
            </a:r>
            <a:r>
              <a:rPr sz="1800" dirty="0">
                <a:latin typeface="Meiryo UI"/>
                <a:cs typeface="Meiryo UI"/>
              </a:rPr>
              <a:t>せんの</a:t>
            </a:r>
            <a:r>
              <a:rPr sz="1800" spc="-10" dirty="0">
                <a:latin typeface="Meiryo UI"/>
                <a:cs typeface="Meiryo UI"/>
              </a:rPr>
              <a:t>で</a:t>
            </a:r>
            <a:r>
              <a:rPr sz="1800" dirty="0">
                <a:latin typeface="Meiryo UI"/>
                <a:cs typeface="Meiryo UI"/>
              </a:rPr>
              <a:t>、</a:t>
            </a:r>
            <a:r>
              <a:rPr sz="1800" spc="-5" dirty="0">
                <a:latin typeface="Meiryo UI"/>
                <a:cs typeface="Meiryo UI"/>
              </a:rPr>
              <a:t>【</a:t>
            </a:r>
            <a:r>
              <a:rPr sz="1800" spc="-5" dirty="0">
                <a:latin typeface="Trebuchet MS"/>
                <a:cs typeface="Trebuchet MS"/>
              </a:rPr>
              <a:t>Ctrl</a:t>
            </a:r>
            <a:r>
              <a:rPr sz="1800" spc="-5" dirty="0">
                <a:latin typeface="Meiryo UI"/>
                <a:cs typeface="Meiryo UI"/>
              </a:rPr>
              <a:t>＋</a:t>
            </a:r>
            <a:r>
              <a:rPr sz="1800" spc="-5" dirty="0">
                <a:latin typeface="Trebuchet MS"/>
                <a:cs typeface="Trebuchet MS"/>
              </a:rPr>
              <a:t>L</a:t>
            </a:r>
            <a:r>
              <a:rPr sz="1800" spc="-5" dirty="0">
                <a:latin typeface="Meiryo UI"/>
                <a:cs typeface="Meiryo UI"/>
              </a:rPr>
              <a:t>】</a:t>
            </a:r>
            <a:r>
              <a:rPr sz="1800" dirty="0">
                <a:latin typeface="Meiryo UI"/>
                <a:cs typeface="Meiryo UI"/>
              </a:rPr>
              <a:t>を押して</a:t>
            </a:r>
            <a:r>
              <a:rPr sz="1800" spc="5" dirty="0">
                <a:latin typeface="Meiryo UI"/>
                <a:cs typeface="Meiryo UI"/>
              </a:rPr>
              <a:t>レ</a:t>
            </a:r>
            <a:r>
              <a:rPr sz="1800" spc="-5" dirty="0">
                <a:latin typeface="Meiryo UI"/>
                <a:cs typeface="Meiryo UI"/>
              </a:rPr>
              <a:t>ー</a:t>
            </a:r>
            <a:r>
              <a:rPr sz="1800" spc="5" dirty="0">
                <a:latin typeface="Meiryo UI"/>
                <a:cs typeface="Meiryo UI"/>
              </a:rPr>
              <a:t>ザ</a:t>
            </a:r>
            <a:r>
              <a:rPr sz="1800" dirty="0">
                <a:latin typeface="Meiryo UI"/>
                <a:cs typeface="Meiryo UI"/>
              </a:rPr>
              <a:t>ーポインタ</a:t>
            </a:r>
            <a:r>
              <a:rPr sz="1800" spc="5" dirty="0">
                <a:latin typeface="Meiryo UI"/>
                <a:cs typeface="Meiryo UI"/>
              </a:rPr>
              <a:t>ー</a:t>
            </a:r>
            <a:r>
              <a:rPr sz="1800" dirty="0">
                <a:latin typeface="Meiryo UI"/>
                <a:cs typeface="Meiryo UI"/>
              </a:rPr>
              <a:t>を表示させてく</a:t>
            </a:r>
            <a:r>
              <a:rPr sz="1800" spc="5" dirty="0">
                <a:latin typeface="Meiryo UI"/>
                <a:cs typeface="Meiryo UI"/>
              </a:rPr>
              <a:t>だ</a:t>
            </a:r>
            <a:r>
              <a:rPr sz="1800" spc="-5" dirty="0">
                <a:latin typeface="Meiryo UI"/>
                <a:cs typeface="Meiryo UI"/>
              </a:rPr>
              <a:t>さい。</a:t>
            </a:r>
            <a:endParaRPr sz="1800">
              <a:latin typeface="Meiryo UI"/>
              <a:cs typeface="Meiryo UI"/>
            </a:endParaRPr>
          </a:p>
          <a:p>
            <a:pPr>
              <a:lnSpc>
                <a:spcPct val="100000"/>
              </a:lnSpc>
            </a:pPr>
            <a:endParaRPr sz="2850">
              <a:latin typeface="Meiryo UI"/>
              <a:cs typeface="Meiryo UI"/>
            </a:endParaRPr>
          </a:p>
          <a:p>
            <a:pPr marL="704850">
              <a:lnSpc>
                <a:spcPct val="100000"/>
              </a:lnSpc>
            </a:pPr>
            <a:r>
              <a:rPr sz="2400" b="1" dirty="0">
                <a:solidFill>
                  <a:srgbClr val="FF0000"/>
                </a:solidFill>
                <a:latin typeface="メイリオ"/>
                <a:cs typeface="メイリオ"/>
              </a:rPr>
              <a:t>①</a:t>
            </a:r>
            <a:endParaRPr sz="2400">
              <a:latin typeface="メイリオ"/>
              <a:cs typeface="メイリオ"/>
            </a:endParaRPr>
          </a:p>
        </p:txBody>
      </p:sp>
      <p:sp>
        <p:nvSpPr>
          <p:cNvPr id="8" name="object 8"/>
          <p:cNvSpPr txBox="1"/>
          <p:nvPr/>
        </p:nvSpPr>
        <p:spPr>
          <a:xfrm>
            <a:off x="438708" y="3675633"/>
            <a:ext cx="6202680" cy="574040"/>
          </a:xfrm>
          <a:prstGeom prst="rect">
            <a:avLst/>
          </a:prstGeom>
        </p:spPr>
        <p:txBody>
          <a:bodyPr vert="horz" wrap="square" lIns="0" tIns="12700" rIns="0" bIns="0" rtlCol="0">
            <a:spAutoFit/>
          </a:bodyPr>
          <a:lstStyle/>
          <a:p>
            <a:pPr marL="12700">
              <a:lnSpc>
                <a:spcPct val="100000"/>
              </a:lnSpc>
              <a:spcBef>
                <a:spcPts val="100"/>
              </a:spcBef>
            </a:pPr>
            <a:r>
              <a:rPr sz="1800" dirty="0">
                <a:latin typeface="Meiryo UI"/>
                <a:cs typeface="Meiryo UI"/>
              </a:rPr>
              <a:t>全録音が終了</a:t>
            </a:r>
            <a:r>
              <a:rPr sz="1800" spc="-15" dirty="0">
                <a:latin typeface="Meiryo UI"/>
                <a:cs typeface="Meiryo UI"/>
              </a:rPr>
              <a:t>し</a:t>
            </a:r>
            <a:r>
              <a:rPr sz="1800" spc="-5" dirty="0">
                <a:latin typeface="Meiryo UI"/>
                <a:cs typeface="Meiryo UI"/>
              </a:rPr>
              <a:t>た</a:t>
            </a:r>
            <a:r>
              <a:rPr sz="1800" spc="5" dirty="0">
                <a:latin typeface="Meiryo UI"/>
                <a:cs typeface="Meiryo UI"/>
              </a:rPr>
              <a:t>ら、</a:t>
            </a:r>
            <a:r>
              <a:rPr sz="1800" spc="-85" dirty="0">
                <a:latin typeface="Trebuchet MS"/>
                <a:cs typeface="Trebuchet MS"/>
              </a:rPr>
              <a:t>P</a:t>
            </a:r>
            <a:r>
              <a:rPr sz="1800" spc="-10" dirty="0">
                <a:latin typeface="Trebuchet MS"/>
                <a:cs typeface="Trebuchet MS"/>
              </a:rPr>
              <a:t>o</a:t>
            </a:r>
            <a:r>
              <a:rPr sz="1800" spc="5" dirty="0">
                <a:latin typeface="Trebuchet MS"/>
                <a:cs typeface="Trebuchet MS"/>
              </a:rPr>
              <a:t>w</a:t>
            </a:r>
            <a:r>
              <a:rPr sz="1800" spc="-5" dirty="0">
                <a:latin typeface="Trebuchet MS"/>
                <a:cs typeface="Trebuchet MS"/>
              </a:rPr>
              <a:t>er</a:t>
            </a:r>
            <a:r>
              <a:rPr sz="1800" spc="-85" dirty="0">
                <a:latin typeface="Trebuchet MS"/>
                <a:cs typeface="Trebuchet MS"/>
              </a:rPr>
              <a:t>P</a:t>
            </a:r>
            <a:r>
              <a:rPr sz="1800" spc="-10" dirty="0">
                <a:latin typeface="Trebuchet MS"/>
                <a:cs typeface="Trebuchet MS"/>
              </a:rPr>
              <a:t>o</a:t>
            </a:r>
            <a:r>
              <a:rPr sz="1800" spc="-5" dirty="0">
                <a:latin typeface="Trebuchet MS"/>
                <a:cs typeface="Trebuchet MS"/>
              </a:rPr>
              <a:t>in</a:t>
            </a:r>
            <a:r>
              <a:rPr sz="1800" dirty="0">
                <a:latin typeface="Trebuchet MS"/>
                <a:cs typeface="Trebuchet MS"/>
              </a:rPr>
              <a:t>t</a:t>
            </a:r>
            <a:r>
              <a:rPr sz="1800" spc="-5" dirty="0">
                <a:latin typeface="Meiryo UI"/>
                <a:cs typeface="Meiryo UI"/>
              </a:rPr>
              <a:t>を</a:t>
            </a:r>
            <a:r>
              <a:rPr sz="1800" dirty="0">
                <a:latin typeface="Meiryo UI"/>
                <a:cs typeface="Meiryo UI"/>
              </a:rPr>
              <a:t>保存</a:t>
            </a:r>
            <a:r>
              <a:rPr sz="1800" spc="-10" dirty="0">
                <a:latin typeface="Meiryo UI"/>
                <a:cs typeface="Meiryo UI"/>
              </a:rPr>
              <a:t>し</a:t>
            </a:r>
            <a:r>
              <a:rPr sz="1800" dirty="0">
                <a:latin typeface="Meiryo UI"/>
                <a:cs typeface="Meiryo UI"/>
              </a:rPr>
              <a:t>、</a:t>
            </a:r>
            <a:endParaRPr sz="1800">
              <a:latin typeface="Meiryo UI"/>
              <a:cs typeface="Meiryo UI"/>
            </a:endParaRPr>
          </a:p>
          <a:p>
            <a:pPr marL="12700">
              <a:lnSpc>
                <a:spcPct val="100000"/>
              </a:lnSpc>
            </a:pPr>
            <a:r>
              <a:rPr sz="1800" dirty="0">
                <a:latin typeface="Meiryo UI"/>
                <a:cs typeface="Meiryo UI"/>
              </a:rPr>
              <a:t>再度ファ</a:t>
            </a:r>
            <a:r>
              <a:rPr sz="1800" spc="-10" dirty="0">
                <a:latin typeface="Meiryo UI"/>
                <a:cs typeface="Meiryo UI"/>
              </a:rPr>
              <a:t>イ</a:t>
            </a:r>
            <a:r>
              <a:rPr sz="1800" spc="-5" dirty="0">
                <a:latin typeface="Meiryo UI"/>
                <a:cs typeface="Meiryo UI"/>
              </a:rPr>
              <a:t>ル</a:t>
            </a:r>
            <a:r>
              <a:rPr sz="1800" spc="-10" dirty="0">
                <a:latin typeface="Meiryo UI"/>
                <a:cs typeface="Meiryo UI"/>
              </a:rPr>
              <a:t>を</a:t>
            </a:r>
            <a:r>
              <a:rPr sz="1800" dirty="0">
                <a:latin typeface="Meiryo UI"/>
                <a:cs typeface="Meiryo UI"/>
              </a:rPr>
              <a:t>開いてスライド</a:t>
            </a:r>
            <a:r>
              <a:rPr sz="1800" spc="-10" dirty="0">
                <a:latin typeface="Meiryo UI"/>
                <a:cs typeface="Meiryo UI"/>
              </a:rPr>
              <a:t>シ</a:t>
            </a:r>
            <a:r>
              <a:rPr sz="1800" dirty="0">
                <a:latin typeface="Meiryo UI"/>
                <a:cs typeface="Meiryo UI"/>
              </a:rPr>
              <a:t>ョーにて問題がないか確</a:t>
            </a:r>
            <a:r>
              <a:rPr sz="1800" spc="5" dirty="0">
                <a:latin typeface="Meiryo UI"/>
                <a:cs typeface="Meiryo UI"/>
              </a:rPr>
              <a:t>認</a:t>
            </a:r>
            <a:r>
              <a:rPr sz="1800" dirty="0">
                <a:latin typeface="Meiryo UI"/>
                <a:cs typeface="Meiryo UI"/>
              </a:rPr>
              <a:t>してくだ</a:t>
            </a:r>
            <a:r>
              <a:rPr sz="1800" spc="5" dirty="0">
                <a:latin typeface="Meiryo UI"/>
                <a:cs typeface="Meiryo UI"/>
              </a:rPr>
              <a:t>さ</a:t>
            </a:r>
            <a:r>
              <a:rPr sz="1800" spc="-5" dirty="0">
                <a:latin typeface="Meiryo UI"/>
                <a:cs typeface="Meiryo UI"/>
              </a:rPr>
              <a:t>い。</a:t>
            </a:r>
            <a:endParaRPr sz="1800">
              <a:latin typeface="Meiryo UI"/>
              <a:cs typeface="Meiryo UI"/>
            </a:endParaRPr>
          </a:p>
        </p:txBody>
      </p:sp>
      <p:sp>
        <p:nvSpPr>
          <p:cNvPr id="11" name="object 17">
            <a:extLst>
              <a:ext uri="{FF2B5EF4-FFF2-40B4-BE49-F238E27FC236}">
                <a16:creationId xmlns:a16="http://schemas.microsoft.com/office/drawing/2014/main" id="{CEF103C3-6CFC-4523-BE17-36EED21C705B}"/>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9</a:t>
            </a:r>
            <a:endParaRPr sz="2000" dirty="0">
              <a:latin typeface="Meiryo UI"/>
              <a:cs typeface="Meiryo U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6310" y="3174949"/>
            <a:ext cx="3070860" cy="635000"/>
          </a:xfrm>
          <a:prstGeom prst="rect">
            <a:avLst/>
          </a:prstGeom>
        </p:spPr>
        <p:txBody>
          <a:bodyPr vert="horz" wrap="square" lIns="0" tIns="12065" rIns="0" bIns="0" rtlCol="0">
            <a:spAutoFit/>
          </a:bodyPr>
          <a:lstStyle/>
          <a:p>
            <a:pPr marL="12700">
              <a:lnSpc>
                <a:spcPct val="100000"/>
              </a:lnSpc>
              <a:spcBef>
                <a:spcPts val="95"/>
              </a:spcBef>
            </a:pPr>
            <a:r>
              <a:rPr sz="4000" spc="-10" dirty="0">
                <a:solidFill>
                  <a:srgbClr val="0070C0"/>
                </a:solidFill>
              </a:rPr>
              <a:t>動画変換方法</a:t>
            </a:r>
            <a:endParaRPr sz="4000">
              <a:solidFill>
                <a:srgbClr val="0070C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2357437"/>
            <a:ext cx="10003790" cy="4500880"/>
            <a:chOff x="0" y="2357437"/>
            <a:chExt cx="10003790" cy="4500880"/>
          </a:xfrm>
        </p:grpSpPr>
        <p:pic>
          <p:nvPicPr>
            <p:cNvPr id="3" name="object 3"/>
            <p:cNvPicPr/>
            <p:nvPr/>
          </p:nvPicPr>
          <p:blipFill>
            <a:blip r:embed="rId2" cstate="print"/>
            <a:stretch>
              <a:fillRect/>
            </a:stretch>
          </p:blipFill>
          <p:spPr>
            <a:xfrm>
              <a:off x="452627" y="2366772"/>
              <a:ext cx="9541764" cy="4274820"/>
            </a:xfrm>
            <a:prstGeom prst="rect">
              <a:avLst/>
            </a:prstGeom>
          </p:spPr>
        </p:pic>
        <p:sp>
          <p:nvSpPr>
            <p:cNvPr id="4" name="object 4"/>
            <p:cNvSpPr/>
            <p:nvPr/>
          </p:nvSpPr>
          <p:spPr>
            <a:xfrm>
              <a:off x="448055" y="2362200"/>
              <a:ext cx="9551035" cy="4284345"/>
            </a:xfrm>
            <a:custGeom>
              <a:avLst/>
              <a:gdLst/>
              <a:ahLst/>
              <a:cxnLst/>
              <a:rect l="l" t="t" r="r" b="b"/>
              <a:pathLst>
                <a:path w="9551035" h="4284345">
                  <a:moveTo>
                    <a:pt x="0" y="4283964"/>
                  </a:moveTo>
                  <a:lnTo>
                    <a:pt x="9550908" y="4283964"/>
                  </a:lnTo>
                  <a:lnTo>
                    <a:pt x="9550908" y="0"/>
                  </a:lnTo>
                  <a:lnTo>
                    <a:pt x="0" y="0"/>
                  </a:lnTo>
                  <a:lnTo>
                    <a:pt x="0" y="4283964"/>
                  </a:lnTo>
                  <a:close/>
                </a:path>
              </a:pathLst>
            </a:custGeom>
            <a:ln w="9143">
              <a:solidFill>
                <a:srgbClr val="000000"/>
              </a:solidFill>
            </a:ln>
          </p:spPr>
          <p:txBody>
            <a:bodyPr wrap="square" lIns="0" tIns="0" rIns="0" bIns="0" rtlCol="0"/>
            <a:lstStyle/>
            <a:p>
              <a:endParaRPr/>
            </a:p>
          </p:txBody>
        </p:sp>
        <p:sp>
          <p:nvSpPr>
            <p:cNvPr id="5" name="object 5"/>
            <p:cNvSpPr/>
            <p:nvPr/>
          </p:nvSpPr>
          <p:spPr>
            <a:xfrm>
              <a:off x="1734311" y="4171188"/>
              <a:ext cx="1198880" cy="0"/>
            </a:xfrm>
            <a:custGeom>
              <a:avLst/>
              <a:gdLst/>
              <a:ahLst/>
              <a:cxnLst/>
              <a:rect l="l" t="t" r="r" b="b"/>
              <a:pathLst>
                <a:path w="1198880">
                  <a:moveTo>
                    <a:pt x="0" y="0"/>
                  </a:moveTo>
                  <a:lnTo>
                    <a:pt x="1198880" y="0"/>
                  </a:lnTo>
                </a:path>
              </a:pathLst>
            </a:custGeom>
            <a:ln w="57912">
              <a:solidFill>
                <a:srgbClr val="FF0000"/>
              </a:solidFill>
            </a:ln>
          </p:spPr>
          <p:txBody>
            <a:bodyPr wrap="square" lIns="0" tIns="0" rIns="0" bIns="0" rtlCol="0"/>
            <a:lstStyle/>
            <a:p>
              <a:endParaRPr/>
            </a:p>
          </p:txBody>
        </p:sp>
      </p:grpSp>
      <p:sp>
        <p:nvSpPr>
          <p:cNvPr id="6" name="object 6"/>
          <p:cNvSpPr txBox="1">
            <a:spLocks noGrp="1"/>
          </p:cNvSpPr>
          <p:nvPr>
            <p:ph type="title"/>
          </p:nvPr>
        </p:nvSpPr>
        <p:spPr>
          <a:xfrm>
            <a:off x="350316" y="61341"/>
            <a:ext cx="8543290" cy="452120"/>
          </a:xfrm>
          <a:prstGeom prst="rect">
            <a:avLst/>
          </a:prstGeom>
        </p:spPr>
        <p:txBody>
          <a:bodyPr vert="horz" wrap="square" lIns="0" tIns="12065" rIns="0" bIns="0" rtlCol="0">
            <a:spAutoFit/>
          </a:bodyPr>
          <a:lstStyle/>
          <a:p>
            <a:pPr marL="12700">
              <a:lnSpc>
                <a:spcPct val="100000"/>
              </a:lnSpc>
              <a:spcBef>
                <a:spcPts val="95"/>
              </a:spcBef>
            </a:pPr>
            <a:r>
              <a:rPr sz="2800" spc="-5" dirty="0"/>
              <a:t>音声の録音手順</a:t>
            </a:r>
            <a:r>
              <a:rPr sz="2800" spc="-20" dirty="0"/>
              <a:t>に</a:t>
            </a:r>
            <a:r>
              <a:rPr sz="2800" spc="-5" dirty="0"/>
              <a:t>ついて</a:t>
            </a:r>
            <a:r>
              <a:rPr sz="2800" spc="-100" dirty="0"/>
              <a:t> </a:t>
            </a:r>
            <a:r>
              <a:rPr sz="2800" spc="-5" dirty="0"/>
              <a:t>【</a:t>
            </a:r>
            <a:r>
              <a:rPr sz="2800" spc="-15" dirty="0">
                <a:latin typeface="Trebuchet MS"/>
                <a:cs typeface="Trebuchet MS"/>
              </a:rPr>
              <a:t>PowerPoint2010/2013</a:t>
            </a:r>
            <a:r>
              <a:rPr sz="2800" spc="-70" dirty="0">
                <a:latin typeface="Trebuchet MS"/>
                <a:cs typeface="Trebuchet MS"/>
              </a:rPr>
              <a:t> </a:t>
            </a:r>
            <a:r>
              <a:rPr sz="2800" spc="-5" dirty="0"/>
              <a:t>】</a:t>
            </a:r>
            <a:endParaRPr sz="2800">
              <a:latin typeface="Trebuchet MS"/>
              <a:cs typeface="Trebuchet MS"/>
            </a:endParaRPr>
          </a:p>
        </p:txBody>
      </p:sp>
      <p:sp>
        <p:nvSpPr>
          <p:cNvPr id="7" name="object 7"/>
          <p:cNvSpPr txBox="1"/>
          <p:nvPr/>
        </p:nvSpPr>
        <p:spPr>
          <a:xfrm>
            <a:off x="397256" y="703326"/>
            <a:ext cx="8256270" cy="1394460"/>
          </a:xfrm>
          <a:prstGeom prst="rect">
            <a:avLst/>
          </a:prstGeom>
        </p:spPr>
        <p:txBody>
          <a:bodyPr vert="horz" wrap="square" lIns="0" tIns="12700" rIns="0" bIns="0" rtlCol="0">
            <a:spAutoFit/>
          </a:bodyPr>
          <a:lstStyle/>
          <a:p>
            <a:pPr marL="12700">
              <a:lnSpc>
                <a:spcPts val="2150"/>
              </a:lnSpc>
              <a:spcBef>
                <a:spcPts val="100"/>
              </a:spcBef>
            </a:pPr>
            <a:r>
              <a:rPr sz="1800" dirty="0">
                <a:latin typeface="Meiryo UI"/>
                <a:cs typeface="Meiryo UI"/>
              </a:rPr>
              <a:t>①上部の「</a:t>
            </a:r>
            <a:r>
              <a:rPr sz="1800" spc="-10" dirty="0">
                <a:latin typeface="Meiryo UI"/>
                <a:cs typeface="Meiryo UI"/>
              </a:rPr>
              <a:t>フ</a:t>
            </a:r>
            <a:r>
              <a:rPr sz="1800" dirty="0">
                <a:latin typeface="Meiryo UI"/>
                <a:cs typeface="Meiryo UI"/>
              </a:rPr>
              <a:t>ァイ</a:t>
            </a:r>
            <a:r>
              <a:rPr sz="1800" spc="-10" dirty="0">
                <a:latin typeface="Meiryo UI"/>
                <a:cs typeface="Meiryo UI"/>
              </a:rPr>
              <a:t>ル</a:t>
            </a:r>
            <a:r>
              <a:rPr sz="1800" dirty="0">
                <a:latin typeface="Meiryo UI"/>
                <a:cs typeface="Meiryo UI"/>
              </a:rPr>
              <a:t>」ボタ</a:t>
            </a:r>
            <a:r>
              <a:rPr sz="1800" spc="-5" dirty="0">
                <a:latin typeface="Meiryo UI"/>
                <a:cs typeface="Meiryo UI"/>
              </a:rPr>
              <a:t>ン</a:t>
            </a:r>
            <a:r>
              <a:rPr sz="1800" dirty="0">
                <a:latin typeface="ＭＳ ゴシック"/>
                <a:cs typeface="ＭＳ ゴシック"/>
              </a:rPr>
              <a:t>⇒</a:t>
            </a:r>
            <a:r>
              <a:rPr sz="1800" dirty="0">
                <a:latin typeface="メイリオ"/>
                <a:cs typeface="メイリオ"/>
              </a:rPr>
              <a:t>「エクスポート」</a:t>
            </a:r>
            <a:endParaRPr sz="1800">
              <a:latin typeface="メイリオ"/>
              <a:cs typeface="メイリオ"/>
            </a:endParaRPr>
          </a:p>
          <a:p>
            <a:pPr marL="12700">
              <a:lnSpc>
                <a:spcPts val="2150"/>
              </a:lnSpc>
            </a:pPr>
            <a:r>
              <a:rPr sz="1800" dirty="0">
                <a:latin typeface="メイリオ"/>
                <a:cs typeface="メイリオ"/>
              </a:rPr>
              <a:t>②「ビデオの作成」</a:t>
            </a:r>
            <a:r>
              <a:rPr sz="1800" spc="-5" dirty="0">
                <a:latin typeface="メイリオ"/>
                <a:cs typeface="メイリオ"/>
              </a:rPr>
              <a:t>を</a:t>
            </a:r>
            <a:r>
              <a:rPr sz="1800" dirty="0">
                <a:latin typeface="メイリオ"/>
                <a:cs typeface="メイリオ"/>
              </a:rPr>
              <a:t>クリック</a:t>
            </a:r>
            <a:endParaRPr sz="1800">
              <a:latin typeface="メイリオ"/>
              <a:cs typeface="メイリオ"/>
            </a:endParaRPr>
          </a:p>
          <a:p>
            <a:pPr marL="12700">
              <a:lnSpc>
                <a:spcPct val="100000"/>
              </a:lnSpc>
            </a:pPr>
            <a:r>
              <a:rPr sz="1800" dirty="0">
                <a:latin typeface="メイリオ"/>
                <a:cs typeface="メイリオ"/>
              </a:rPr>
              <a:t>③解像</a:t>
            </a:r>
            <a:r>
              <a:rPr sz="1800" spc="-5" dirty="0">
                <a:latin typeface="メイリオ"/>
                <a:cs typeface="メイリオ"/>
              </a:rPr>
              <a:t>度</a:t>
            </a:r>
            <a:r>
              <a:rPr sz="1800" dirty="0">
                <a:latin typeface="メイリオ"/>
                <a:cs typeface="メイリオ"/>
              </a:rPr>
              <a:t>を選択（画面は例のため、異なる表示の場合がありま</a:t>
            </a:r>
            <a:r>
              <a:rPr sz="1800" spc="5" dirty="0">
                <a:latin typeface="メイリオ"/>
                <a:cs typeface="メイリオ"/>
              </a:rPr>
              <a:t>す</a:t>
            </a:r>
            <a:r>
              <a:rPr sz="1800" dirty="0">
                <a:latin typeface="メイリオ"/>
                <a:cs typeface="メイリオ"/>
              </a:rPr>
              <a:t>）</a:t>
            </a:r>
            <a:endParaRPr sz="1800">
              <a:latin typeface="メイリオ"/>
              <a:cs typeface="メイリオ"/>
            </a:endParaRPr>
          </a:p>
          <a:p>
            <a:pPr marL="12700">
              <a:lnSpc>
                <a:spcPct val="100000"/>
              </a:lnSpc>
            </a:pPr>
            <a:r>
              <a:rPr sz="1800" dirty="0">
                <a:latin typeface="メイリオ"/>
                <a:cs typeface="メイリオ"/>
              </a:rPr>
              <a:t>④「記録されたタイミングをナレーションを使用する」になっていること</a:t>
            </a:r>
            <a:r>
              <a:rPr sz="1800" spc="5" dirty="0">
                <a:latin typeface="メイリオ"/>
                <a:cs typeface="メイリオ"/>
              </a:rPr>
              <a:t>を</a:t>
            </a:r>
            <a:r>
              <a:rPr sz="1800" dirty="0">
                <a:latin typeface="メイリオ"/>
                <a:cs typeface="メイリオ"/>
              </a:rPr>
              <a:t>確認</a:t>
            </a:r>
            <a:endParaRPr sz="1800">
              <a:latin typeface="メイリオ"/>
              <a:cs typeface="メイリオ"/>
            </a:endParaRPr>
          </a:p>
          <a:p>
            <a:pPr marL="12700">
              <a:lnSpc>
                <a:spcPct val="100000"/>
              </a:lnSpc>
            </a:pPr>
            <a:r>
              <a:rPr sz="1800" dirty="0">
                <a:latin typeface="メイリオ"/>
                <a:cs typeface="メイリオ"/>
              </a:rPr>
              <a:t>⑤「ビデオ作成をクリック」</a:t>
            </a:r>
            <a:endParaRPr sz="1800">
              <a:latin typeface="メイリオ"/>
              <a:cs typeface="メイリオ"/>
            </a:endParaRPr>
          </a:p>
        </p:txBody>
      </p:sp>
      <p:sp>
        <p:nvSpPr>
          <p:cNvPr id="8" name="object 8"/>
          <p:cNvSpPr txBox="1"/>
          <p:nvPr/>
        </p:nvSpPr>
        <p:spPr>
          <a:xfrm>
            <a:off x="1331467" y="3996944"/>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②</a:t>
            </a:r>
            <a:endParaRPr sz="2400">
              <a:latin typeface="メイリオ"/>
              <a:cs typeface="メイリオ"/>
            </a:endParaRPr>
          </a:p>
        </p:txBody>
      </p:sp>
      <p:grpSp>
        <p:nvGrpSpPr>
          <p:cNvPr id="9" name="object 9"/>
          <p:cNvGrpSpPr/>
          <p:nvPr/>
        </p:nvGrpSpPr>
        <p:grpSpPr>
          <a:xfrm>
            <a:off x="3927094" y="4437888"/>
            <a:ext cx="5517515" cy="2001520"/>
            <a:chOff x="3927094" y="4437888"/>
            <a:chExt cx="5517515" cy="2001520"/>
          </a:xfrm>
        </p:grpSpPr>
        <p:sp>
          <p:nvSpPr>
            <p:cNvPr id="10" name="object 10"/>
            <p:cNvSpPr/>
            <p:nvPr/>
          </p:nvSpPr>
          <p:spPr>
            <a:xfrm>
              <a:off x="3957066" y="4456938"/>
              <a:ext cx="5468620" cy="391795"/>
            </a:xfrm>
            <a:custGeom>
              <a:avLst/>
              <a:gdLst/>
              <a:ahLst/>
              <a:cxnLst/>
              <a:rect l="l" t="t" r="r" b="b"/>
              <a:pathLst>
                <a:path w="5468620" h="391795">
                  <a:moveTo>
                    <a:pt x="0" y="391668"/>
                  </a:moveTo>
                  <a:lnTo>
                    <a:pt x="5468112" y="391668"/>
                  </a:lnTo>
                  <a:lnTo>
                    <a:pt x="5468112" y="0"/>
                  </a:lnTo>
                  <a:lnTo>
                    <a:pt x="0" y="0"/>
                  </a:lnTo>
                  <a:lnTo>
                    <a:pt x="0" y="391668"/>
                  </a:lnTo>
                  <a:close/>
                </a:path>
              </a:pathLst>
            </a:custGeom>
            <a:ln w="38100">
              <a:solidFill>
                <a:srgbClr val="FF0000"/>
              </a:solidFill>
            </a:ln>
          </p:spPr>
          <p:txBody>
            <a:bodyPr wrap="square" lIns="0" tIns="0" rIns="0" bIns="0" rtlCol="0"/>
            <a:lstStyle/>
            <a:p>
              <a:endParaRPr/>
            </a:p>
          </p:txBody>
        </p:sp>
        <p:sp>
          <p:nvSpPr>
            <p:cNvPr id="11" name="object 11"/>
            <p:cNvSpPr/>
            <p:nvPr/>
          </p:nvSpPr>
          <p:spPr>
            <a:xfrm>
              <a:off x="3956304" y="6409944"/>
              <a:ext cx="804545" cy="0"/>
            </a:xfrm>
            <a:custGeom>
              <a:avLst/>
              <a:gdLst/>
              <a:ahLst/>
              <a:cxnLst/>
              <a:rect l="l" t="t" r="r" b="b"/>
              <a:pathLst>
                <a:path w="804545">
                  <a:moveTo>
                    <a:pt x="0" y="0"/>
                  </a:moveTo>
                  <a:lnTo>
                    <a:pt x="804291" y="0"/>
                  </a:lnTo>
                </a:path>
              </a:pathLst>
            </a:custGeom>
            <a:ln w="57912">
              <a:solidFill>
                <a:srgbClr val="FF0000"/>
              </a:solidFill>
            </a:ln>
          </p:spPr>
          <p:txBody>
            <a:bodyPr wrap="square" lIns="0" tIns="0" rIns="0" bIns="0" rtlCol="0"/>
            <a:lstStyle/>
            <a:p>
              <a:endParaRPr/>
            </a:p>
          </p:txBody>
        </p:sp>
      </p:grpSp>
      <p:sp>
        <p:nvSpPr>
          <p:cNvPr id="12" name="object 12"/>
          <p:cNvSpPr txBox="1"/>
          <p:nvPr/>
        </p:nvSpPr>
        <p:spPr>
          <a:xfrm>
            <a:off x="3672585" y="6142735"/>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⑤</a:t>
            </a:r>
            <a:endParaRPr sz="2400">
              <a:latin typeface="メイリオ"/>
              <a:cs typeface="メイリオ"/>
            </a:endParaRPr>
          </a:p>
        </p:txBody>
      </p:sp>
      <p:sp>
        <p:nvSpPr>
          <p:cNvPr id="13" name="object 13"/>
          <p:cNvSpPr/>
          <p:nvPr/>
        </p:nvSpPr>
        <p:spPr>
          <a:xfrm>
            <a:off x="3957065" y="4860797"/>
            <a:ext cx="5468620" cy="462280"/>
          </a:xfrm>
          <a:custGeom>
            <a:avLst/>
            <a:gdLst/>
            <a:ahLst/>
            <a:cxnLst/>
            <a:rect l="l" t="t" r="r" b="b"/>
            <a:pathLst>
              <a:path w="5468620" h="462279">
                <a:moveTo>
                  <a:pt x="0" y="461771"/>
                </a:moveTo>
                <a:lnTo>
                  <a:pt x="5468112" y="461771"/>
                </a:lnTo>
                <a:lnTo>
                  <a:pt x="5468112" y="0"/>
                </a:lnTo>
                <a:lnTo>
                  <a:pt x="0" y="0"/>
                </a:lnTo>
                <a:lnTo>
                  <a:pt x="0" y="461771"/>
                </a:lnTo>
                <a:close/>
              </a:path>
            </a:pathLst>
          </a:custGeom>
          <a:ln w="38100">
            <a:solidFill>
              <a:srgbClr val="FF0000"/>
            </a:solidFill>
          </a:ln>
        </p:spPr>
        <p:txBody>
          <a:bodyPr wrap="square" lIns="0" tIns="0" rIns="0" bIns="0" rtlCol="0"/>
          <a:lstStyle/>
          <a:p>
            <a:endParaRPr/>
          </a:p>
        </p:txBody>
      </p:sp>
      <p:sp>
        <p:nvSpPr>
          <p:cNvPr id="14" name="object 14"/>
          <p:cNvSpPr txBox="1"/>
          <p:nvPr/>
        </p:nvSpPr>
        <p:spPr>
          <a:xfrm>
            <a:off x="3571747" y="4342892"/>
            <a:ext cx="330200" cy="953769"/>
          </a:xfrm>
          <a:prstGeom prst="rect">
            <a:avLst/>
          </a:prstGeom>
        </p:spPr>
        <p:txBody>
          <a:bodyPr vert="horz" wrap="square" lIns="0" tIns="111125" rIns="0" bIns="0" rtlCol="0">
            <a:spAutoFit/>
          </a:bodyPr>
          <a:lstStyle/>
          <a:p>
            <a:pPr marL="12700">
              <a:lnSpc>
                <a:spcPct val="100000"/>
              </a:lnSpc>
              <a:spcBef>
                <a:spcPts val="875"/>
              </a:spcBef>
            </a:pPr>
            <a:r>
              <a:rPr sz="2400" b="1" dirty="0">
                <a:solidFill>
                  <a:srgbClr val="FF0000"/>
                </a:solidFill>
                <a:latin typeface="メイリオ"/>
                <a:cs typeface="メイリオ"/>
              </a:rPr>
              <a:t>③</a:t>
            </a:r>
            <a:endParaRPr sz="2400">
              <a:latin typeface="メイリオ"/>
              <a:cs typeface="メイリオ"/>
            </a:endParaRPr>
          </a:p>
          <a:p>
            <a:pPr marL="12700">
              <a:lnSpc>
                <a:spcPct val="100000"/>
              </a:lnSpc>
              <a:spcBef>
                <a:spcPts val="775"/>
              </a:spcBef>
            </a:pPr>
            <a:r>
              <a:rPr sz="2400" b="1" dirty="0">
                <a:solidFill>
                  <a:srgbClr val="FF0000"/>
                </a:solidFill>
                <a:latin typeface="メイリオ"/>
                <a:cs typeface="メイリオ"/>
              </a:rPr>
              <a:t>④</a:t>
            </a:r>
            <a:endParaRPr sz="2400">
              <a:latin typeface="メイリオ"/>
              <a:cs typeface="メイリオ"/>
            </a:endParaRPr>
          </a:p>
        </p:txBody>
      </p:sp>
      <p:sp>
        <p:nvSpPr>
          <p:cNvPr id="15" name="object 15"/>
          <p:cNvSpPr/>
          <p:nvPr/>
        </p:nvSpPr>
        <p:spPr>
          <a:xfrm>
            <a:off x="360425" y="6026658"/>
            <a:ext cx="1053465" cy="497205"/>
          </a:xfrm>
          <a:custGeom>
            <a:avLst/>
            <a:gdLst/>
            <a:ahLst/>
            <a:cxnLst/>
            <a:rect l="l" t="t" r="r" b="b"/>
            <a:pathLst>
              <a:path w="1053465" h="497204">
                <a:moveTo>
                  <a:pt x="0" y="496823"/>
                </a:moveTo>
                <a:lnTo>
                  <a:pt x="1053084" y="496823"/>
                </a:lnTo>
                <a:lnTo>
                  <a:pt x="1053084" y="0"/>
                </a:lnTo>
                <a:lnTo>
                  <a:pt x="0" y="0"/>
                </a:lnTo>
                <a:lnTo>
                  <a:pt x="0" y="496823"/>
                </a:lnTo>
                <a:close/>
              </a:path>
            </a:pathLst>
          </a:custGeom>
          <a:ln w="38100">
            <a:solidFill>
              <a:srgbClr val="FF0000"/>
            </a:solidFill>
          </a:ln>
        </p:spPr>
        <p:txBody>
          <a:bodyPr wrap="square" lIns="0" tIns="0" rIns="0" bIns="0" rtlCol="0"/>
          <a:lstStyle/>
          <a:p>
            <a:endParaRPr/>
          </a:p>
        </p:txBody>
      </p:sp>
      <p:sp>
        <p:nvSpPr>
          <p:cNvPr id="16" name="object 16"/>
          <p:cNvSpPr txBox="1"/>
          <p:nvPr/>
        </p:nvSpPr>
        <p:spPr>
          <a:xfrm>
            <a:off x="33934" y="6041542"/>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①</a:t>
            </a:r>
            <a:endParaRPr sz="2400">
              <a:latin typeface="メイリオ"/>
              <a:cs typeface="メイリオ"/>
            </a:endParaRPr>
          </a:p>
        </p:txBody>
      </p:sp>
      <p:sp>
        <p:nvSpPr>
          <p:cNvPr id="17" name="object 17"/>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sz="2000" dirty="0">
                <a:latin typeface="Meiryo UI"/>
                <a:cs typeface="Meiryo UI"/>
              </a:rPr>
              <a:t>11</a:t>
            </a:r>
            <a:endParaRPr sz="2000">
              <a:latin typeface="Meiryo UI"/>
              <a:cs typeface="Meiryo U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075753" y="2197417"/>
            <a:ext cx="9155430" cy="2423795"/>
            <a:chOff x="1075753" y="2197417"/>
            <a:chExt cx="9155430" cy="2423795"/>
          </a:xfrm>
        </p:grpSpPr>
        <p:pic>
          <p:nvPicPr>
            <p:cNvPr id="3" name="object 3"/>
            <p:cNvPicPr/>
            <p:nvPr/>
          </p:nvPicPr>
          <p:blipFill>
            <a:blip r:embed="rId2" cstate="print"/>
            <a:stretch>
              <a:fillRect/>
            </a:stretch>
          </p:blipFill>
          <p:spPr>
            <a:xfrm>
              <a:off x="1085088" y="2206751"/>
              <a:ext cx="7559040" cy="1786128"/>
            </a:xfrm>
            <a:prstGeom prst="rect">
              <a:avLst/>
            </a:prstGeom>
          </p:spPr>
        </p:pic>
        <p:sp>
          <p:nvSpPr>
            <p:cNvPr id="4" name="object 4"/>
            <p:cNvSpPr/>
            <p:nvPr/>
          </p:nvSpPr>
          <p:spPr>
            <a:xfrm>
              <a:off x="1080516" y="2202179"/>
              <a:ext cx="7568565" cy="1795780"/>
            </a:xfrm>
            <a:custGeom>
              <a:avLst/>
              <a:gdLst/>
              <a:ahLst/>
              <a:cxnLst/>
              <a:rect l="l" t="t" r="r" b="b"/>
              <a:pathLst>
                <a:path w="7568565" h="1795779">
                  <a:moveTo>
                    <a:pt x="0" y="1795272"/>
                  </a:moveTo>
                  <a:lnTo>
                    <a:pt x="7568183" y="1795272"/>
                  </a:lnTo>
                  <a:lnTo>
                    <a:pt x="7568183" y="0"/>
                  </a:lnTo>
                  <a:lnTo>
                    <a:pt x="0" y="0"/>
                  </a:lnTo>
                  <a:lnTo>
                    <a:pt x="0" y="1795272"/>
                  </a:lnTo>
                  <a:close/>
                </a:path>
              </a:pathLst>
            </a:custGeom>
            <a:ln w="9144">
              <a:solidFill>
                <a:srgbClr val="000000"/>
              </a:solidFill>
            </a:ln>
          </p:spPr>
          <p:txBody>
            <a:bodyPr wrap="square" lIns="0" tIns="0" rIns="0" bIns="0" rtlCol="0"/>
            <a:lstStyle/>
            <a:p>
              <a:endParaRPr/>
            </a:p>
          </p:txBody>
        </p:sp>
        <p:sp>
          <p:nvSpPr>
            <p:cNvPr id="5" name="object 5"/>
            <p:cNvSpPr/>
            <p:nvPr/>
          </p:nvSpPr>
          <p:spPr>
            <a:xfrm>
              <a:off x="6936739" y="3730116"/>
              <a:ext cx="3279775" cy="876300"/>
            </a:xfrm>
            <a:custGeom>
              <a:avLst/>
              <a:gdLst/>
              <a:ahLst/>
              <a:cxnLst/>
              <a:rect l="l" t="t" r="r" b="b"/>
              <a:pathLst>
                <a:path w="3279775" h="876300">
                  <a:moveTo>
                    <a:pt x="0" y="0"/>
                  </a:moveTo>
                  <a:lnTo>
                    <a:pt x="828801" y="400557"/>
                  </a:lnTo>
                  <a:lnTo>
                    <a:pt x="828801" y="740282"/>
                  </a:lnTo>
                  <a:lnTo>
                    <a:pt x="835729" y="783237"/>
                  </a:lnTo>
                  <a:lnTo>
                    <a:pt x="855018" y="820540"/>
                  </a:lnTo>
                  <a:lnTo>
                    <a:pt x="884434" y="849956"/>
                  </a:lnTo>
                  <a:lnTo>
                    <a:pt x="921737" y="869245"/>
                  </a:lnTo>
                  <a:lnTo>
                    <a:pt x="964691" y="876172"/>
                  </a:lnTo>
                  <a:lnTo>
                    <a:pt x="3143504" y="876172"/>
                  </a:lnTo>
                  <a:lnTo>
                    <a:pt x="3186458" y="869245"/>
                  </a:lnTo>
                  <a:lnTo>
                    <a:pt x="3223761" y="849956"/>
                  </a:lnTo>
                  <a:lnTo>
                    <a:pt x="3253177" y="820540"/>
                  </a:lnTo>
                  <a:lnTo>
                    <a:pt x="3272466" y="783237"/>
                  </a:lnTo>
                  <a:lnTo>
                    <a:pt x="3279393" y="740282"/>
                  </a:lnTo>
                  <a:lnTo>
                    <a:pt x="3279393" y="196722"/>
                  </a:lnTo>
                  <a:lnTo>
                    <a:pt x="828801" y="196722"/>
                  </a:lnTo>
                  <a:lnTo>
                    <a:pt x="0" y="0"/>
                  </a:lnTo>
                  <a:close/>
                </a:path>
                <a:path w="3279775" h="876300">
                  <a:moveTo>
                    <a:pt x="3143504" y="60832"/>
                  </a:moveTo>
                  <a:lnTo>
                    <a:pt x="964691" y="60832"/>
                  </a:lnTo>
                  <a:lnTo>
                    <a:pt x="921737" y="67760"/>
                  </a:lnTo>
                  <a:lnTo>
                    <a:pt x="884434" y="87049"/>
                  </a:lnTo>
                  <a:lnTo>
                    <a:pt x="855018" y="116465"/>
                  </a:lnTo>
                  <a:lnTo>
                    <a:pt x="835729" y="153768"/>
                  </a:lnTo>
                  <a:lnTo>
                    <a:pt x="828801" y="196722"/>
                  </a:lnTo>
                  <a:lnTo>
                    <a:pt x="3279393" y="196722"/>
                  </a:lnTo>
                  <a:lnTo>
                    <a:pt x="3272466" y="153768"/>
                  </a:lnTo>
                  <a:lnTo>
                    <a:pt x="3253177" y="116465"/>
                  </a:lnTo>
                  <a:lnTo>
                    <a:pt x="3223761" y="87049"/>
                  </a:lnTo>
                  <a:lnTo>
                    <a:pt x="3186458" y="67760"/>
                  </a:lnTo>
                  <a:lnTo>
                    <a:pt x="3143504" y="60832"/>
                  </a:lnTo>
                  <a:close/>
                </a:path>
              </a:pathLst>
            </a:custGeom>
            <a:solidFill>
              <a:srgbClr val="FFFFFF"/>
            </a:solidFill>
          </p:spPr>
          <p:txBody>
            <a:bodyPr wrap="square" lIns="0" tIns="0" rIns="0" bIns="0" rtlCol="0"/>
            <a:lstStyle/>
            <a:p>
              <a:endParaRPr/>
            </a:p>
          </p:txBody>
        </p:sp>
        <p:sp>
          <p:nvSpPr>
            <p:cNvPr id="6" name="object 6"/>
            <p:cNvSpPr/>
            <p:nvPr/>
          </p:nvSpPr>
          <p:spPr>
            <a:xfrm>
              <a:off x="6936739" y="3730116"/>
              <a:ext cx="3279775" cy="876300"/>
            </a:xfrm>
            <a:custGeom>
              <a:avLst/>
              <a:gdLst/>
              <a:ahLst/>
              <a:cxnLst/>
              <a:rect l="l" t="t" r="r" b="b"/>
              <a:pathLst>
                <a:path w="3279775" h="876300">
                  <a:moveTo>
                    <a:pt x="828801" y="196722"/>
                  </a:moveTo>
                  <a:lnTo>
                    <a:pt x="835729" y="153768"/>
                  </a:lnTo>
                  <a:lnTo>
                    <a:pt x="855018" y="116465"/>
                  </a:lnTo>
                  <a:lnTo>
                    <a:pt x="884434" y="87049"/>
                  </a:lnTo>
                  <a:lnTo>
                    <a:pt x="921737" y="67760"/>
                  </a:lnTo>
                  <a:lnTo>
                    <a:pt x="964691" y="60832"/>
                  </a:lnTo>
                  <a:lnTo>
                    <a:pt x="1237233" y="60832"/>
                  </a:lnTo>
                  <a:lnTo>
                    <a:pt x="1849881" y="60832"/>
                  </a:lnTo>
                  <a:lnTo>
                    <a:pt x="3143504" y="60832"/>
                  </a:lnTo>
                  <a:lnTo>
                    <a:pt x="3186458" y="67760"/>
                  </a:lnTo>
                  <a:lnTo>
                    <a:pt x="3223761" y="87049"/>
                  </a:lnTo>
                  <a:lnTo>
                    <a:pt x="3253177" y="116465"/>
                  </a:lnTo>
                  <a:lnTo>
                    <a:pt x="3272466" y="153768"/>
                  </a:lnTo>
                  <a:lnTo>
                    <a:pt x="3279393" y="196722"/>
                  </a:lnTo>
                  <a:lnTo>
                    <a:pt x="3279393" y="400557"/>
                  </a:lnTo>
                  <a:lnTo>
                    <a:pt x="3279393" y="740282"/>
                  </a:lnTo>
                  <a:lnTo>
                    <a:pt x="3272466" y="783237"/>
                  </a:lnTo>
                  <a:lnTo>
                    <a:pt x="3253177" y="820540"/>
                  </a:lnTo>
                  <a:lnTo>
                    <a:pt x="3223761" y="849956"/>
                  </a:lnTo>
                  <a:lnTo>
                    <a:pt x="3186458" y="869245"/>
                  </a:lnTo>
                  <a:lnTo>
                    <a:pt x="3143504" y="876172"/>
                  </a:lnTo>
                  <a:lnTo>
                    <a:pt x="1849881" y="876172"/>
                  </a:lnTo>
                  <a:lnTo>
                    <a:pt x="1237233" y="876172"/>
                  </a:lnTo>
                  <a:lnTo>
                    <a:pt x="964691" y="876172"/>
                  </a:lnTo>
                  <a:lnTo>
                    <a:pt x="921737" y="869245"/>
                  </a:lnTo>
                  <a:lnTo>
                    <a:pt x="884434" y="849956"/>
                  </a:lnTo>
                  <a:lnTo>
                    <a:pt x="855018" y="820540"/>
                  </a:lnTo>
                  <a:lnTo>
                    <a:pt x="835729" y="783237"/>
                  </a:lnTo>
                  <a:lnTo>
                    <a:pt x="828801" y="740282"/>
                  </a:lnTo>
                  <a:lnTo>
                    <a:pt x="828801" y="400557"/>
                  </a:lnTo>
                  <a:lnTo>
                    <a:pt x="0" y="0"/>
                  </a:lnTo>
                  <a:lnTo>
                    <a:pt x="828801" y="196722"/>
                  </a:lnTo>
                  <a:close/>
                </a:path>
              </a:pathLst>
            </a:custGeom>
            <a:ln w="28956">
              <a:solidFill>
                <a:srgbClr val="FF0000"/>
              </a:solidFill>
            </a:ln>
          </p:spPr>
          <p:txBody>
            <a:bodyPr wrap="square" lIns="0" tIns="0" rIns="0" bIns="0" rtlCol="0"/>
            <a:lstStyle/>
            <a:p>
              <a:endParaRPr/>
            </a:p>
          </p:txBody>
        </p:sp>
      </p:grpSp>
      <p:sp>
        <p:nvSpPr>
          <p:cNvPr id="7" name="object 7"/>
          <p:cNvSpPr txBox="1">
            <a:spLocks noGrp="1"/>
          </p:cNvSpPr>
          <p:nvPr>
            <p:ph type="title"/>
          </p:nvPr>
        </p:nvSpPr>
        <p:spPr>
          <a:xfrm>
            <a:off x="160426" y="96773"/>
            <a:ext cx="8543290" cy="452120"/>
          </a:xfrm>
          <a:prstGeom prst="rect">
            <a:avLst/>
          </a:prstGeom>
        </p:spPr>
        <p:txBody>
          <a:bodyPr vert="horz" wrap="square" lIns="0" tIns="12065" rIns="0" bIns="0" rtlCol="0">
            <a:spAutoFit/>
          </a:bodyPr>
          <a:lstStyle/>
          <a:p>
            <a:pPr marL="12700">
              <a:lnSpc>
                <a:spcPct val="100000"/>
              </a:lnSpc>
              <a:spcBef>
                <a:spcPts val="95"/>
              </a:spcBef>
            </a:pPr>
            <a:r>
              <a:rPr sz="2800" spc="-5" dirty="0"/>
              <a:t>音声の録音手順について</a:t>
            </a:r>
            <a:r>
              <a:rPr sz="2800" spc="-95" dirty="0"/>
              <a:t> </a:t>
            </a:r>
            <a:r>
              <a:rPr sz="2800" spc="-5" dirty="0"/>
              <a:t>【</a:t>
            </a:r>
            <a:r>
              <a:rPr sz="2800" spc="-15" dirty="0">
                <a:latin typeface="Trebuchet MS"/>
                <a:cs typeface="Trebuchet MS"/>
              </a:rPr>
              <a:t>PowerPoint2010/2013</a:t>
            </a:r>
            <a:r>
              <a:rPr sz="2800" spc="-70" dirty="0">
                <a:latin typeface="Trebuchet MS"/>
                <a:cs typeface="Trebuchet MS"/>
              </a:rPr>
              <a:t> </a:t>
            </a:r>
            <a:r>
              <a:rPr sz="2800" spc="-5" dirty="0"/>
              <a:t>】</a:t>
            </a:r>
            <a:endParaRPr sz="2800">
              <a:latin typeface="Trebuchet MS"/>
              <a:cs typeface="Trebuchet MS"/>
            </a:endParaRPr>
          </a:p>
        </p:txBody>
      </p:sp>
      <p:sp>
        <p:nvSpPr>
          <p:cNvPr id="8" name="object 8"/>
          <p:cNvSpPr txBox="1"/>
          <p:nvPr/>
        </p:nvSpPr>
        <p:spPr>
          <a:xfrm>
            <a:off x="637438" y="1152525"/>
            <a:ext cx="5960110" cy="807720"/>
          </a:xfrm>
          <a:prstGeom prst="rect">
            <a:avLst/>
          </a:prstGeom>
        </p:spPr>
        <p:txBody>
          <a:bodyPr vert="horz" wrap="square" lIns="0" tIns="12700" rIns="0" bIns="0" rtlCol="0">
            <a:spAutoFit/>
          </a:bodyPr>
          <a:lstStyle/>
          <a:p>
            <a:pPr marL="12700">
              <a:lnSpc>
                <a:spcPts val="2080"/>
              </a:lnSpc>
              <a:spcBef>
                <a:spcPts val="100"/>
              </a:spcBef>
            </a:pPr>
            <a:r>
              <a:rPr sz="1800" dirty="0">
                <a:latin typeface="Meiryo UI"/>
                <a:cs typeface="Meiryo UI"/>
              </a:rPr>
              <a:t>ファ</a:t>
            </a:r>
            <a:r>
              <a:rPr sz="1800" spc="-10" dirty="0">
                <a:latin typeface="Meiryo UI"/>
                <a:cs typeface="Meiryo UI"/>
              </a:rPr>
              <a:t>イル</a:t>
            </a:r>
            <a:r>
              <a:rPr sz="1800" dirty="0">
                <a:latin typeface="Meiryo UI"/>
                <a:cs typeface="Meiryo UI"/>
              </a:rPr>
              <a:t>を任意</a:t>
            </a:r>
            <a:r>
              <a:rPr sz="1800" spc="-10" dirty="0">
                <a:latin typeface="Meiryo UI"/>
                <a:cs typeface="Meiryo UI"/>
              </a:rPr>
              <a:t>の</a:t>
            </a:r>
            <a:r>
              <a:rPr sz="1800" dirty="0">
                <a:latin typeface="Meiryo UI"/>
                <a:cs typeface="Meiryo UI"/>
              </a:rPr>
              <a:t>場所に保存（⑥）</a:t>
            </a:r>
            <a:endParaRPr sz="1800">
              <a:latin typeface="Meiryo UI"/>
              <a:cs typeface="Meiryo UI"/>
            </a:endParaRPr>
          </a:p>
          <a:p>
            <a:pPr marL="316865">
              <a:lnSpc>
                <a:spcPts val="2000"/>
              </a:lnSpc>
            </a:pPr>
            <a:r>
              <a:rPr sz="1800" spc="-5" dirty="0">
                <a:latin typeface="Meiryo UI"/>
                <a:cs typeface="Meiryo UI"/>
              </a:rPr>
              <a:t>※</a:t>
            </a:r>
            <a:r>
              <a:rPr sz="1800" spc="-10" dirty="0">
                <a:latin typeface="Meiryo UI"/>
                <a:cs typeface="Meiryo UI"/>
              </a:rPr>
              <a:t>フ</a:t>
            </a:r>
            <a:r>
              <a:rPr sz="1800" dirty="0">
                <a:latin typeface="Meiryo UI"/>
                <a:cs typeface="Meiryo UI"/>
              </a:rPr>
              <a:t>ァ</a:t>
            </a:r>
            <a:r>
              <a:rPr sz="1800" spc="-10" dirty="0">
                <a:latin typeface="Meiryo UI"/>
                <a:cs typeface="Meiryo UI"/>
              </a:rPr>
              <a:t>イル</a:t>
            </a:r>
            <a:r>
              <a:rPr sz="1800" dirty="0">
                <a:latin typeface="Meiryo UI"/>
                <a:cs typeface="Meiryo UI"/>
              </a:rPr>
              <a:t>名</a:t>
            </a:r>
            <a:r>
              <a:rPr sz="1800" spc="-5" dirty="0">
                <a:latin typeface="Meiryo UI"/>
                <a:cs typeface="Meiryo UI"/>
              </a:rPr>
              <a:t>は</a:t>
            </a:r>
            <a:r>
              <a:rPr sz="1800" dirty="0">
                <a:latin typeface="Meiryo UI"/>
                <a:cs typeface="Meiryo UI"/>
              </a:rPr>
              <a:t>、</a:t>
            </a:r>
            <a:r>
              <a:rPr sz="1800" spc="-5" dirty="0">
                <a:latin typeface="Meiryo UI"/>
                <a:cs typeface="Meiryo UI"/>
              </a:rPr>
              <a:t>必ず</a:t>
            </a:r>
            <a:r>
              <a:rPr sz="1800" b="1" u="sng" spc="-5" dirty="0">
                <a:uFill>
                  <a:solidFill>
                    <a:srgbClr val="000000"/>
                  </a:solidFill>
                </a:uFill>
                <a:latin typeface="Meiryo UI"/>
                <a:cs typeface="Meiryo UI"/>
              </a:rPr>
              <a:t>「演題番号</a:t>
            </a:r>
            <a:r>
              <a:rPr sz="1800" b="1" u="sng" dirty="0">
                <a:uFill>
                  <a:solidFill>
                    <a:srgbClr val="000000"/>
                  </a:solidFill>
                </a:uFill>
                <a:latin typeface="Meiryo UI"/>
                <a:cs typeface="Meiryo UI"/>
              </a:rPr>
              <a:t>_</a:t>
            </a:r>
            <a:r>
              <a:rPr sz="1800" b="1" u="sng" spc="-5" dirty="0">
                <a:uFill>
                  <a:solidFill>
                    <a:srgbClr val="000000"/>
                  </a:solidFill>
                </a:uFill>
                <a:latin typeface="Meiryo UI"/>
                <a:cs typeface="Meiryo UI"/>
              </a:rPr>
              <a:t>氏名」</a:t>
            </a:r>
            <a:r>
              <a:rPr sz="1800" spc="-5" dirty="0">
                <a:latin typeface="Meiryo UI"/>
                <a:cs typeface="Meiryo UI"/>
              </a:rPr>
              <a:t>にてお</a:t>
            </a:r>
            <a:r>
              <a:rPr sz="1800" spc="-10" dirty="0">
                <a:latin typeface="Meiryo UI"/>
                <a:cs typeface="Meiryo UI"/>
              </a:rPr>
              <a:t>願いい</a:t>
            </a:r>
            <a:r>
              <a:rPr sz="1800" spc="-5" dirty="0">
                <a:latin typeface="Meiryo UI"/>
                <a:cs typeface="Meiryo UI"/>
              </a:rPr>
              <a:t>た</a:t>
            </a:r>
            <a:r>
              <a:rPr sz="1800" spc="-10" dirty="0">
                <a:latin typeface="Meiryo UI"/>
                <a:cs typeface="Meiryo UI"/>
              </a:rPr>
              <a:t>し</a:t>
            </a:r>
            <a:r>
              <a:rPr sz="1800" dirty="0">
                <a:latin typeface="Meiryo UI"/>
                <a:cs typeface="Meiryo UI"/>
              </a:rPr>
              <a:t>ま</a:t>
            </a:r>
            <a:r>
              <a:rPr sz="1800" spc="-10" dirty="0">
                <a:latin typeface="Meiryo UI"/>
                <a:cs typeface="Meiryo UI"/>
              </a:rPr>
              <a:t>す</a:t>
            </a:r>
            <a:r>
              <a:rPr sz="1800" dirty="0">
                <a:latin typeface="Meiryo UI"/>
                <a:cs typeface="Meiryo UI"/>
              </a:rPr>
              <a:t>。</a:t>
            </a:r>
            <a:endParaRPr sz="1800">
              <a:latin typeface="Meiryo UI"/>
              <a:cs typeface="Meiryo UI"/>
            </a:endParaRPr>
          </a:p>
          <a:p>
            <a:pPr marL="316865">
              <a:lnSpc>
                <a:spcPts val="2075"/>
              </a:lnSpc>
            </a:pPr>
            <a:r>
              <a:rPr sz="1800" spc="-5" dirty="0">
                <a:latin typeface="Meiryo UI"/>
                <a:cs typeface="Meiryo UI"/>
              </a:rPr>
              <a:t>ま</a:t>
            </a:r>
            <a:r>
              <a:rPr sz="1800" dirty="0">
                <a:latin typeface="Meiryo UI"/>
                <a:cs typeface="Meiryo UI"/>
              </a:rPr>
              <a:t>た、拡張子</a:t>
            </a:r>
            <a:r>
              <a:rPr sz="1800" spc="-5" dirty="0">
                <a:latin typeface="Meiryo UI"/>
                <a:cs typeface="Meiryo UI"/>
              </a:rPr>
              <a:t>が</a:t>
            </a:r>
            <a:r>
              <a:rPr sz="1800" b="1" spc="-5" dirty="0">
                <a:solidFill>
                  <a:srgbClr val="FF0000"/>
                </a:solidFill>
                <a:latin typeface="Meiryo UI"/>
                <a:cs typeface="Meiryo UI"/>
              </a:rPr>
              <a:t>.mp4</a:t>
            </a:r>
            <a:r>
              <a:rPr sz="1800" b="1" spc="-40" dirty="0">
                <a:solidFill>
                  <a:srgbClr val="FF0000"/>
                </a:solidFill>
                <a:latin typeface="Meiryo UI"/>
                <a:cs typeface="Meiryo UI"/>
              </a:rPr>
              <a:t> </a:t>
            </a:r>
            <a:r>
              <a:rPr sz="1800" dirty="0">
                <a:latin typeface="Meiryo UI"/>
                <a:cs typeface="Meiryo UI"/>
              </a:rPr>
              <a:t>に</a:t>
            </a:r>
            <a:r>
              <a:rPr sz="1800" spc="-5" dirty="0">
                <a:latin typeface="Meiryo UI"/>
                <a:cs typeface="Meiryo UI"/>
              </a:rPr>
              <a:t>な</a:t>
            </a:r>
            <a:r>
              <a:rPr sz="1800" spc="-10" dirty="0">
                <a:latin typeface="Meiryo UI"/>
                <a:cs typeface="Meiryo UI"/>
              </a:rPr>
              <a:t>っ</a:t>
            </a:r>
            <a:r>
              <a:rPr sz="1800" spc="-5" dirty="0">
                <a:latin typeface="Meiryo UI"/>
                <a:cs typeface="Meiryo UI"/>
              </a:rPr>
              <a:t>てい</a:t>
            </a:r>
            <a:r>
              <a:rPr sz="1800" spc="-10" dirty="0">
                <a:latin typeface="Meiryo UI"/>
                <a:cs typeface="Meiryo UI"/>
              </a:rPr>
              <a:t>る</a:t>
            </a:r>
            <a:r>
              <a:rPr sz="1800" spc="-5" dirty="0">
                <a:latin typeface="Meiryo UI"/>
                <a:cs typeface="Meiryo UI"/>
              </a:rPr>
              <a:t>ことを</a:t>
            </a:r>
            <a:r>
              <a:rPr sz="1800" spc="-10" dirty="0">
                <a:latin typeface="Meiryo UI"/>
                <a:cs typeface="Meiryo UI"/>
              </a:rPr>
              <a:t>ご</a:t>
            </a:r>
            <a:r>
              <a:rPr sz="1800" dirty="0">
                <a:latin typeface="Meiryo UI"/>
                <a:cs typeface="Meiryo UI"/>
              </a:rPr>
              <a:t>確認く</a:t>
            </a:r>
            <a:r>
              <a:rPr sz="1800" spc="5" dirty="0">
                <a:latin typeface="Meiryo UI"/>
                <a:cs typeface="Meiryo UI"/>
              </a:rPr>
              <a:t>だ</a:t>
            </a:r>
            <a:r>
              <a:rPr sz="1800" spc="-5" dirty="0">
                <a:latin typeface="Meiryo UI"/>
                <a:cs typeface="Meiryo UI"/>
              </a:rPr>
              <a:t>さ</a:t>
            </a:r>
            <a:r>
              <a:rPr sz="1800" spc="5" dirty="0">
                <a:latin typeface="Meiryo UI"/>
                <a:cs typeface="Meiryo UI"/>
              </a:rPr>
              <a:t>い</a:t>
            </a:r>
            <a:r>
              <a:rPr sz="1800" dirty="0">
                <a:latin typeface="Meiryo UI"/>
                <a:cs typeface="Meiryo UI"/>
              </a:rPr>
              <a:t>。</a:t>
            </a:r>
            <a:endParaRPr sz="1800">
              <a:latin typeface="Meiryo UI"/>
              <a:cs typeface="Meiryo UI"/>
            </a:endParaRPr>
          </a:p>
        </p:txBody>
      </p:sp>
      <p:sp>
        <p:nvSpPr>
          <p:cNvPr id="9" name="object 9"/>
          <p:cNvSpPr txBox="1"/>
          <p:nvPr/>
        </p:nvSpPr>
        <p:spPr>
          <a:xfrm>
            <a:off x="7884921" y="4015485"/>
            <a:ext cx="2060575" cy="346075"/>
          </a:xfrm>
          <a:prstGeom prst="rect">
            <a:avLst/>
          </a:prstGeom>
        </p:spPr>
        <p:txBody>
          <a:bodyPr vert="horz" wrap="square" lIns="0" tIns="30480" rIns="0" bIns="0" rtlCol="0">
            <a:spAutoFit/>
          </a:bodyPr>
          <a:lstStyle/>
          <a:p>
            <a:pPr marL="12700" marR="5080">
              <a:lnSpc>
                <a:spcPts val="1200"/>
              </a:lnSpc>
              <a:spcBef>
                <a:spcPts val="240"/>
              </a:spcBef>
            </a:pPr>
            <a:r>
              <a:rPr sz="1100" dirty="0">
                <a:latin typeface="Meiryo UI"/>
                <a:cs typeface="Meiryo UI"/>
              </a:rPr>
              <a:t>保存に時間</a:t>
            </a:r>
            <a:r>
              <a:rPr sz="1100" spc="-5" dirty="0">
                <a:latin typeface="Meiryo UI"/>
                <a:cs typeface="Meiryo UI"/>
              </a:rPr>
              <a:t>がかかる場合がありま</a:t>
            </a:r>
            <a:r>
              <a:rPr sz="1100" dirty="0">
                <a:latin typeface="Meiryo UI"/>
                <a:cs typeface="Meiryo UI"/>
              </a:rPr>
              <a:t>す。 </a:t>
            </a:r>
            <a:r>
              <a:rPr sz="1100" spc="-10" dirty="0">
                <a:latin typeface="Meiryo UI"/>
                <a:cs typeface="Meiryo UI"/>
              </a:rPr>
              <a:t>し</a:t>
            </a:r>
            <a:r>
              <a:rPr sz="1100" dirty="0">
                <a:latin typeface="Meiryo UI"/>
                <a:cs typeface="Meiryo UI"/>
              </a:rPr>
              <a:t>ばら</a:t>
            </a:r>
            <a:r>
              <a:rPr sz="1100" spc="-5" dirty="0">
                <a:latin typeface="Meiryo UI"/>
                <a:cs typeface="Meiryo UI"/>
              </a:rPr>
              <a:t>くお待ち</a:t>
            </a:r>
            <a:r>
              <a:rPr sz="1100" spc="-10" dirty="0">
                <a:latin typeface="Meiryo UI"/>
                <a:cs typeface="Meiryo UI"/>
              </a:rPr>
              <a:t>く</a:t>
            </a:r>
            <a:r>
              <a:rPr sz="1100" spc="-5" dirty="0">
                <a:latin typeface="Meiryo UI"/>
                <a:cs typeface="Meiryo UI"/>
              </a:rPr>
              <a:t>ださい。</a:t>
            </a:r>
            <a:endParaRPr sz="1100">
              <a:latin typeface="Meiryo UI"/>
              <a:cs typeface="Meiryo UI"/>
            </a:endParaRPr>
          </a:p>
        </p:txBody>
      </p:sp>
      <p:sp>
        <p:nvSpPr>
          <p:cNvPr id="10" name="object 10"/>
          <p:cNvSpPr txBox="1"/>
          <p:nvPr/>
        </p:nvSpPr>
        <p:spPr>
          <a:xfrm>
            <a:off x="5965063" y="3223005"/>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⑥</a:t>
            </a:r>
            <a:endParaRPr sz="2400">
              <a:latin typeface="メイリオ"/>
              <a:cs typeface="メイリオ"/>
            </a:endParaRPr>
          </a:p>
        </p:txBody>
      </p:sp>
      <p:sp>
        <p:nvSpPr>
          <p:cNvPr id="11" name="object 11"/>
          <p:cNvSpPr/>
          <p:nvPr/>
        </p:nvSpPr>
        <p:spPr>
          <a:xfrm>
            <a:off x="2560320" y="2819400"/>
            <a:ext cx="1198880" cy="0"/>
          </a:xfrm>
          <a:custGeom>
            <a:avLst/>
            <a:gdLst/>
            <a:ahLst/>
            <a:cxnLst/>
            <a:rect l="l" t="t" r="r" b="b"/>
            <a:pathLst>
              <a:path w="1198879">
                <a:moveTo>
                  <a:pt x="0" y="0"/>
                </a:moveTo>
                <a:lnTo>
                  <a:pt x="1198880" y="0"/>
                </a:lnTo>
              </a:path>
            </a:pathLst>
          </a:custGeom>
          <a:ln w="57912">
            <a:solidFill>
              <a:srgbClr val="FF0000"/>
            </a:solidFill>
          </a:ln>
        </p:spPr>
        <p:txBody>
          <a:bodyPr wrap="square" lIns="0" tIns="0" rIns="0" bIns="0" rtlCol="0"/>
          <a:lstStyle/>
          <a:p>
            <a:endParaRPr/>
          </a:p>
        </p:txBody>
      </p:sp>
      <p:sp>
        <p:nvSpPr>
          <p:cNvPr id="12" name="object 12"/>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sz="2000" dirty="0">
                <a:latin typeface="Meiryo UI"/>
                <a:cs typeface="Meiryo UI"/>
              </a:rPr>
              <a:t>12</a:t>
            </a:r>
            <a:endParaRPr sz="2000">
              <a:latin typeface="Meiryo UI"/>
              <a:cs typeface="Meiryo U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6310" y="3078556"/>
            <a:ext cx="8147050" cy="635000"/>
          </a:xfrm>
          <a:prstGeom prst="rect">
            <a:avLst/>
          </a:prstGeom>
        </p:spPr>
        <p:txBody>
          <a:bodyPr vert="horz" wrap="square" lIns="0" tIns="12065" rIns="0" bIns="0" rtlCol="0">
            <a:spAutoFit/>
          </a:bodyPr>
          <a:lstStyle/>
          <a:p>
            <a:pPr marL="12700">
              <a:lnSpc>
                <a:spcPct val="100000"/>
              </a:lnSpc>
              <a:spcBef>
                <a:spcPts val="95"/>
              </a:spcBef>
            </a:pPr>
            <a:r>
              <a:rPr sz="4000" spc="-10" dirty="0">
                <a:solidFill>
                  <a:srgbClr val="0070C0"/>
                </a:solidFill>
              </a:rPr>
              <a:t>音声の録音手順につい</a:t>
            </a:r>
            <a:r>
              <a:rPr sz="4000" spc="-5" dirty="0">
                <a:solidFill>
                  <a:srgbClr val="0070C0"/>
                </a:solidFill>
              </a:rPr>
              <a:t>て</a:t>
            </a:r>
            <a:r>
              <a:rPr sz="4000" spc="-10" dirty="0">
                <a:solidFill>
                  <a:srgbClr val="0070C0"/>
                </a:solidFill>
              </a:rPr>
              <a:t>【その他</a:t>
            </a:r>
            <a:r>
              <a:rPr sz="4000" spc="-5" dirty="0">
                <a:solidFill>
                  <a:srgbClr val="0070C0"/>
                </a:solidFill>
              </a:rPr>
              <a:t>】</a:t>
            </a:r>
            <a:endParaRPr sz="4000" dirty="0">
              <a:solidFill>
                <a:srgbClr val="0070C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0647" y="329641"/>
            <a:ext cx="4234180" cy="574675"/>
          </a:xfrm>
          <a:prstGeom prst="rect">
            <a:avLst/>
          </a:prstGeom>
        </p:spPr>
        <p:txBody>
          <a:bodyPr vert="horz" wrap="square" lIns="0" tIns="12700" rIns="0" bIns="0" rtlCol="0">
            <a:spAutoFit/>
          </a:bodyPr>
          <a:lstStyle/>
          <a:p>
            <a:pPr marL="12700">
              <a:lnSpc>
                <a:spcPct val="100000"/>
              </a:lnSpc>
              <a:spcBef>
                <a:spcPts val="100"/>
              </a:spcBef>
            </a:pPr>
            <a:r>
              <a:rPr sz="3600" b="0" dirty="0">
                <a:latin typeface="Meiryo UI"/>
                <a:cs typeface="Meiryo UI"/>
              </a:rPr>
              <a:t>動画ファイ</a:t>
            </a:r>
            <a:r>
              <a:rPr sz="3600" b="0" spc="5" dirty="0">
                <a:latin typeface="Meiryo UI"/>
                <a:cs typeface="Meiryo UI"/>
              </a:rPr>
              <a:t>ル</a:t>
            </a:r>
            <a:r>
              <a:rPr sz="3600" b="0" spc="-5" dirty="0">
                <a:latin typeface="Meiryo UI"/>
                <a:cs typeface="Meiryo UI"/>
              </a:rPr>
              <a:t>があ</a:t>
            </a:r>
            <a:r>
              <a:rPr sz="3600" b="0" spc="5" dirty="0">
                <a:latin typeface="Meiryo UI"/>
                <a:cs typeface="Meiryo UI"/>
              </a:rPr>
              <a:t>る</a:t>
            </a:r>
            <a:r>
              <a:rPr sz="3600" b="0" dirty="0">
                <a:latin typeface="Meiryo UI"/>
                <a:cs typeface="Meiryo UI"/>
              </a:rPr>
              <a:t>場合</a:t>
            </a:r>
            <a:endParaRPr sz="3600">
              <a:latin typeface="Meiryo UI"/>
              <a:cs typeface="Meiryo UI"/>
            </a:endParaRPr>
          </a:p>
        </p:txBody>
      </p:sp>
      <p:grpSp>
        <p:nvGrpSpPr>
          <p:cNvPr id="3" name="object 3"/>
          <p:cNvGrpSpPr/>
          <p:nvPr/>
        </p:nvGrpSpPr>
        <p:grpSpPr>
          <a:xfrm>
            <a:off x="656844" y="1845564"/>
            <a:ext cx="8112759" cy="1948180"/>
            <a:chOff x="656844" y="1845564"/>
            <a:chExt cx="8112759" cy="1948180"/>
          </a:xfrm>
        </p:grpSpPr>
        <p:pic>
          <p:nvPicPr>
            <p:cNvPr id="4" name="object 4"/>
            <p:cNvPicPr/>
            <p:nvPr/>
          </p:nvPicPr>
          <p:blipFill>
            <a:blip r:embed="rId2" cstate="print"/>
            <a:stretch>
              <a:fillRect/>
            </a:stretch>
          </p:blipFill>
          <p:spPr>
            <a:xfrm>
              <a:off x="656844" y="1845564"/>
              <a:ext cx="8112252" cy="1947672"/>
            </a:xfrm>
            <a:prstGeom prst="rect">
              <a:avLst/>
            </a:prstGeom>
          </p:spPr>
        </p:pic>
        <p:sp>
          <p:nvSpPr>
            <p:cNvPr id="5" name="object 5"/>
            <p:cNvSpPr/>
            <p:nvPr/>
          </p:nvSpPr>
          <p:spPr>
            <a:xfrm>
              <a:off x="6166865" y="2645156"/>
              <a:ext cx="2362200" cy="918844"/>
            </a:xfrm>
            <a:custGeom>
              <a:avLst/>
              <a:gdLst/>
              <a:ahLst/>
              <a:cxnLst/>
              <a:rect l="l" t="t" r="r" b="b"/>
              <a:pathLst>
                <a:path w="2362200" h="918845">
                  <a:moveTo>
                    <a:pt x="2263902" y="328930"/>
                  </a:moveTo>
                  <a:lnTo>
                    <a:pt x="98298" y="328930"/>
                  </a:lnTo>
                  <a:lnTo>
                    <a:pt x="60061" y="336663"/>
                  </a:lnTo>
                  <a:lnTo>
                    <a:pt x="28813" y="357743"/>
                  </a:lnTo>
                  <a:lnTo>
                    <a:pt x="7733" y="388991"/>
                  </a:lnTo>
                  <a:lnTo>
                    <a:pt x="0" y="427228"/>
                  </a:lnTo>
                  <a:lnTo>
                    <a:pt x="0" y="820420"/>
                  </a:lnTo>
                  <a:lnTo>
                    <a:pt x="7733" y="858656"/>
                  </a:lnTo>
                  <a:lnTo>
                    <a:pt x="28813" y="889904"/>
                  </a:lnTo>
                  <a:lnTo>
                    <a:pt x="60061" y="910984"/>
                  </a:lnTo>
                  <a:lnTo>
                    <a:pt x="98298" y="918718"/>
                  </a:lnTo>
                  <a:lnTo>
                    <a:pt x="2263902" y="918718"/>
                  </a:lnTo>
                  <a:lnTo>
                    <a:pt x="2302138" y="910984"/>
                  </a:lnTo>
                  <a:lnTo>
                    <a:pt x="2333386" y="889904"/>
                  </a:lnTo>
                  <a:lnTo>
                    <a:pt x="2354466" y="858656"/>
                  </a:lnTo>
                  <a:lnTo>
                    <a:pt x="2362200" y="820420"/>
                  </a:lnTo>
                  <a:lnTo>
                    <a:pt x="2362200" y="427228"/>
                  </a:lnTo>
                  <a:lnTo>
                    <a:pt x="2354466" y="388991"/>
                  </a:lnTo>
                  <a:lnTo>
                    <a:pt x="2333386" y="357743"/>
                  </a:lnTo>
                  <a:lnTo>
                    <a:pt x="2302138" y="336663"/>
                  </a:lnTo>
                  <a:lnTo>
                    <a:pt x="2263902" y="328930"/>
                  </a:lnTo>
                  <a:close/>
                </a:path>
                <a:path w="2362200" h="918845">
                  <a:moveTo>
                    <a:pt x="1390523" y="0"/>
                  </a:moveTo>
                  <a:lnTo>
                    <a:pt x="1377950" y="328930"/>
                  </a:lnTo>
                  <a:lnTo>
                    <a:pt x="1968500" y="328930"/>
                  </a:lnTo>
                  <a:lnTo>
                    <a:pt x="1390523" y="0"/>
                  </a:lnTo>
                  <a:close/>
                </a:path>
              </a:pathLst>
            </a:custGeom>
            <a:solidFill>
              <a:srgbClr val="FFFFFF"/>
            </a:solidFill>
          </p:spPr>
          <p:txBody>
            <a:bodyPr wrap="square" lIns="0" tIns="0" rIns="0" bIns="0" rtlCol="0"/>
            <a:lstStyle/>
            <a:p>
              <a:endParaRPr/>
            </a:p>
          </p:txBody>
        </p:sp>
        <p:sp>
          <p:nvSpPr>
            <p:cNvPr id="6" name="object 6"/>
            <p:cNvSpPr/>
            <p:nvPr/>
          </p:nvSpPr>
          <p:spPr>
            <a:xfrm>
              <a:off x="6166865" y="2645156"/>
              <a:ext cx="2362200" cy="918844"/>
            </a:xfrm>
            <a:custGeom>
              <a:avLst/>
              <a:gdLst/>
              <a:ahLst/>
              <a:cxnLst/>
              <a:rect l="l" t="t" r="r" b="b"/>
              <a:pathLst>
                <a:path w="2362200" h="918845">
                  <a:moveTo>
                    <a:pt x="0" y="427228"/>
                  </a:moveTo>
                  <a:lnTo>
                    <a:pt x="7733" y="388991"/>
                  </a:lnTo>
                  <a:lnTo>
                    <a:pt x="28813" y="357743"/>
                  </a:lnTo>
                  <a:lnTo>
                    <a:pt x="60061" y="336663"/>
                  </a:lnTo>
                  <a:lnTo>
                    <a:pt x="98298" y="328930"/>
                  </a:lnTo>
                  <a:lnTo>
                    <a:pt x="1377950" y="328930"/>
                  </a:lnTo>
                  <a:lnTo>
                    <a:pt x="1390523" y="0"/>
                  </a:lnTo>
                  <a:lnTo>
                    <a:pt x="1968500" y="328930"/>
                  </a:lnTo>
                  <a:lnTo>
                    <a:pt x="2263902" y="328930"/>
                  </a:lnTo>
                  <a:lnTo>
                    <a:pt x="2302138" y="336663"/>
                  </a:lnTo>
                  <a:lnTo>
                    <a:pt x="2333386" y="357743"/>
                  </a:lnTo>
                  <a:lnTo>
                    <a:pt x="2354466" y="388991"/>
                  </a:lnTo>
                  <a:lnTo>
                    <a:pt x="2362200" y="427228"/>
                  </a:lnTo>
                  <a:lnTo>
                    <a:pt x="2362200" y="574675"/>
                  </a:lnTo>
                  <a:lnTo>
                    <a:pt x="2362200" y="820420"/>
                  </a:lnTo>
                  <a:lnTo>
                    <a:pt x="2354466" y="858656"/>
                  </a:lnTo>
                  <a:lnTo>
                    <a:pt x="2333386" y="889904"/>
                  </a:lnTo>
                  <a:lnTo>
                    <a:pt x="2302138" y="910984"/>
                  </a:lnTo>
                  <a:lnTo>
                    <a:pt x="2263902" y="918718"/>
                  </a:lnTo>
                  <a:lnTo>
                    <a:pt x="1968500" y="918718"/>
                  </a:lnTo>
                  <a:lnTo>
                    <a:pt x="1377950" y="918718"/>
                  </a:lnTo>
                  <a:lnTo>
                    <a:pt x="98298" y="918718"/>
                  </a:lnTo>
                  <a:lnTo>
                    <a:pt x="60061" y="910984"/>
                  </a:lnTo>
                  <a:lnTo>
                    <a:pt x="28813" y="889904"/>
                  </a:lnTo>
                  <a:lnTo>
                    <a:pt x="7733" y="858656"/>
                  </a:lnTo>
                  <a:lnTo>
                    <a:pt x="0" y="820420"/>
                  </a:lnTo>
                  <a:lnTo>
                    <a:pt x="0" y="574675"/>
                  </a:lnTo>
                  <a:lnTo>
                    <a:pt x="0" y="427228"/>
                  </a:lnTo>
                  <a:close/>
                </a:path>
              </a:pathLst>
            </a:custGeom>
            <a:ln w="28956">
              <a:solidFill>
                <a:srgbClr val="FF0000"/>
              </a:solidFill>
            </a:ln>
          </p:spPr>
          <p:txBody>
            <a:bodyPr wrap="square" lIns="0" tIns="0" rIns="0" bIns="0" rtlCol="0"/>
            <a:lstStyle/>
            <a:p>
              <a:endParaRPr/>
            </a:p>
          </p:txBody>
        </p:sp>
      </p:grpSp>
      <p:grpSp>
        <p:nvGrpSpPr>
          <p:cNvPr id="7" name="object 7"/>
          <p:cNvGrpSpPr/>
          <p:nvPr/>
        </p:nvGrpSpPr>
        <p:grpSpPr>
          <a:xfrm>
            <a:off x="650557" y="4498657"/>
            <a:ext cx="8128000" cy="1943735"/>
            <a:chOff x="650557" y="4498657"/>
            <a:chExt cx="8128000" cy="1943735"/>
          </a:xfrm>
        </p:grpSpPr>
        <p:pic>
          <p:nvPicPr>
            <p:cNvPr id="8" name="object 8"/>
            <p:cNvPicPr/>
            <p:nvPr/>
          </p:nvPicPr>
          <p:blipFill>
            <a:blip r:embed="rId3" cstate="print"/>
            <a:stretch>
              <a:fillRect/>
            </a:stretch>
          </p:blipFill>
          <p:spPr>
            <a:xfrm>
              <a:off x="659891" y="4507992"/>
              <a:ext cx="8109204" cy="1924812"/>
            </a:xfrm>
            <a:prstGeom prst="rect">
              <a:avLst/>
            </a:prstGeom>
          </p:spPr>
        </p:pic>
        <p:sp>
          <p:nvSpPr>
            <p:cNvPr id="9" name="object 9"/>
            <p:cNvSpPr/>
            <p:nvPr/>
          </p:nvSpPr>
          <p:spPr>
            <a:xfrm>
              <a:off x="655319" y="4503420"/>
              <a:ext cx="8118475" cy="1934210"/>
            </a:xfrm>
            <a:custGeom>
              <a:avLst/>
              <a:gdLst/>
              <a:ahLst/>
              <a:cxnLst/>
              <a:rect l="l" t="t" r="r" b="b"/>
              <a:pathLst>
                <a:path w="8118475" h="1934210">
                  <a:moveTo>
                    <a:pt x="0" y="1933955"/>
                  </a:moveTo>
                  <a:lnTo>
                    <a:pt x="8118348" y="1933955"/>
                  </a:lnTo>
                  <a:lnTo>
                    <a:pt x="8118348" y="0"/>
                  </a:lnTo>
                  <a:lnTo>
                    <a:pt x="0" y="0"/>
                  </a:lnTo>
                  <a:lnTo>
                    <a:pt x="0" y="1933955"/>
                  </a:lnTo>
                  <a:close/>
                </a:path>
              </a:pathLst>
            </a:custGeom>
            <a:ln w="9144">
              <a:solidFill>
                <a:srgbClr val="000000"/>
              </a:solidFill>
            </a:ln>
          </p:spPr>
          <p:txBody>
            <a:bodyPr wrap="square" lIns="0" tIns="0" rIns="0" bIns="0" rtlCol="0"/>
            <a:lstStyle/>
            <a:p>
              <a:endParaRPr/>
            </a:p>
          </p:txBody>
        </p:sp>
        <p:sp>
          <p:nvSpPr>
            <p:cNvPr id="10" name="object 10"/>
            <p:cNvSpPr/>
            <p:nvPr/>
          </p:nvSpPr>
          <p:spPr>
            <a:xfrm>
              <a:off x="4580381" y="4629150"/>
              <a:ext cx="498475" cy="393700"/>
            </a:xfrm>
            <a:custGeom>
              <a:avLst/>
              <a:gdLst/>
              <a:ahLst/>
              <a:cxnLst/>
              <a:rect l="l" t="t" r="r" b="b"/>
              <a:pathLst>
                <a:path w="498475" h="393700">
                  <a:moveTo>
                    <a:pt x="0" y="196595"/>
                  </a:moveTo>
                  <a:lnTo>
                    <a:pt x="5060" y="156972"/>
                  </a:lnTo>
                  <a:lnTo>
                    <a:pt x="19573" y="120068"/>
                  </a:lnTo>
                  <a:lnTo>
                    <a:pt x="42541" y="86673"/>
                  </a:lnTo>
                  <a:lnTo>
                    <a:pt x="72961" y="57578"/>
                  </a:lnTo>
                  <a:lnTo>
                    <a:pt x="109835" y="33573"/>
                  </a:lnTo>
                  <a:lnTo>
                    <a:pt x="152161" y="15448"/>
                  </a:lnTo>
                  <a:lnTo>
                    <a:pt x="198941" y="3993"/>
                  </a:lnTo>
                  <a:lnTo>
                    <a:pt x="249173" y="0"/>
                  </a:lnTo>
                  <a:lnTo>
                    <a:pt x="299406" y="3993"/>
                  </a:lnTo>
                  <a:lnTo>
                    <a:pt x="346186" y="15448"/>
                  </a:lnTo>
                  <a:lnTo>
                    <a:pt x="388512" y="33573"/>
                  </a:lnTo>
                  <a:lnTo>
                    <a:pt x="425386" y="57578"/>
                  </a:lnTo>
                  <a:lnTo>
                    <a:pt x="455806" y="86673"/>
                  </a:lnTo>
                  <a:lnTo>
                    <a:pt x="478774" y="120068"/>
                  </a:lnTo>
                  <a:lnTo>
                    <a:pt x="493287" y="156972"/>
                  </a:lnTo>
                  <a:lnTo>
                    <a:pt x="498347" y="196595"/>
                  </a:lnTo>
                  <a:lnTo>
                    <a:pt x="493287" y="236219"/>
                  </a:lnTo>
                  <a:lnTo>
                    <a:pt x="478774" y="273123"/>
                  </a:lnTo>
                  <a:lnTo>
                    <a:pt x="455806" y="306518"/>
                  </a:lnTo>
                  <a:lnTo>
                    <a:pt x="425386" y="335613"/>
                  </a:lnTo>
                  <a:lnTo>
                    <a:pt x="388512" y="359618"/>
                  </a:lnTo>
                  <a:lnTo>
                    <a:pt x="346186" y="377743"/>
                  </a:lnTo>
                  <a:lnTo>
                    <a:pt x="299406" y="389198"/>
                  </a:lnTo>
                  <a:lnTo>
                    <a:pt x="249173" y="393192"/>
                  </a:lnTo>
                  <a:lnTo>
                    <a:pt x="198941" y="389198"/>
                  </a:lnTo>
                  <a:lnTo>
                    <a:pt x="152161" y="377743"/>
                  </a:lnTo>
                  <a:lnTo>
                    <a:pt x="109835" y="359618"/>
                  </a:lnTo>
                  <a:lnTo>
                    <a:pt x="72961" y="335613"/>
                  </a:lnTo>
                  <a:lnTo>
                    <a:pt x="42541" y="306518"/>
                  </a:lnTo>
                  <a:lnTo>
                    <a:pt x="19573" y="273123"/>
                  </a:lnTo>
                  <a:lnTo>
                    <a:pt x="5060" y="236219"/>
                  </a:lnTo>
                  <a:lnTo>
                    <a:pt x="0" y="196595"/>
                  </a:lnTo>
                  <a:close/>
                </a:path>
              </a:pathLst>
            </a:custGeom>
            <a:ln w="38100">
              <a:solidFill>
                <a:srgbClr val="FF0000"/>
              </a:solidFill>
            </a:ln>
          </p:spPr>
          <p:txBody>
            <a:bodyPr wrap="square" lIns="0" tIns="0" rIns="0" bIns="0" rtlCol="0"/>
            <a:lstStyle/>
            <a:p>
              <a:endParaRPr/>
            </a:p>
          </p:txBody>
        </p:sp>
        <p:sp>
          <p:nvSpPr>
            <p:cNvPr id="11" name="object 11"/>
            <p:cNvSpPr/>
            <p:nvPr/>
          </p:nvSpPr>
          <p:spPr>
            <a:xfrm>
              <a:off x="5200649" y="4814697"/>
              <a:ext cx="2932430" cy="923925"/>
            </a:xfrm>
            <a:custGeom>
              <a:avLst/>
              <a:gdLst/>
              <a:ahLst/>
              <a:cxnLst/>
              <a:rect l="l" t="t" r="r" b="b"/>
              <a:pathLst>
                <a:path w="2932429" h="923925">
                  <a:moveTo>
                    <a:pt x="2796285" y="108584"/>
                  </a:moveTo>
                  <a:lnTo>
                    <a:pt x="135889" y="108584"/>
                  </a:lnTo>
                  <a:lnTo>
                    <a:pt x="92935" y="115512"/>
                  </a:lnTo>
                  <a:lnTo>
                    <a:pt x="55632" y="134801"/>
                  </a:lnTo>
                  <a:lnTo>
                    <a:pt x="26216" y="164217"/>
                  </a:lnTo>
                  <a:lnTo>
                    <a:pt x="6927" y="201520"/>
                  </a:lnTo>
                  <a:lnTo>
                    <a:pt x="0" y="244475"/>
                  </a:lnTo>
                  <a:lnTo>
                    <a:pt x="0" y="788034"/>
                  </a:lnTo>
                  <a:lnTo>
                    <a:pt x="6927" y="830984"/>
                  </a:lnTo>
                  <a:lnTo>
                    <a:pt x="26216" y="868287"/>
                  </a:lnTo>
                  <a:lnTo>
                    <a:pt x="55632" y="897704"/>
                  </a:lnTo>
                  <a:lnTo>
                    <a:pt x="92935" y="916996"/>
                  </a:lnTo>
                  <a:lnTo>
                    <a:pt x="135889" y="923924"/>
                  </a:lnTo>
                  <a:lnTo>
                    <a:pt x="2796285" y="923924"/>
                  </a:lnTo>
                  <a:lnTo>
                    <a:pt x="2839240" y="916996"/>
                  </a:lnTo>
                  <a:lnTo>
                    <a:pt x="2876543" y="897704"/>
                  </a:lnTo>
                  <a:lnTo>
                    <a:pt x="2905959" y="868287"/>
                  </a:lnTo>
                  <a:lnTo>
                    <a:pt x="2925248" y="830984"/>
                  </a:lnTo>
                  <a:lnTo>
                    <a:pt x="2932176" y="788034"/>
                  </a:lnTo>
                  <a:lnTo>
                    <a:pt x="2932176" y="244475"/>
                  </a:lnTo>
                  <a:lnTo>
                    <a:pt x="2925248" y="201520"/>
                  </a:lnTo>
                  <a:lnTo>
                    <a:pt x="2905959" y="164217"/>
                  </a:lnTo>
                  <a:lnTo>
                    <a:pt x="2876543" y="134801"/>
                  </a:lnTo>
                  <a:lnTo>
                    <a:pt x="2839240" y="115512"/>
                  </a:lnTo>
                  <a:lnTo>
                    <a:pt x="2796285" y="108584"/>
                  </a:lnTo>
                  <a:close/>
                </a:path>
                <a:path w="2932429" h="923925">
                  <a:moveTo>
                    <a:pt x="7112" y="0"/>
                  </a:moveTo>
                  <a:lnTo>
                    <a:pt x="488696" y="108584"/>
                  </a:lnTo>
                  <a:lnTo>
                    <a:pt x="1221739" y="108584"/>
                  </a:lnTo>
                  <a:lnTo>
                    <a:pt x="7112" y="0"/>
                  </a:lnTo>
                  <a:close/>
                </a:path>
              </a:pathLst>
            </a:custGeom>
            <a:solidFill>
              <a:srgbClr val="FFFFFF"/>
            </a:solidFill>
          </p:spPr>
          <p:txBody>
            <a:bodyPr wrap="square" lIns="0" tIns="0" rIns="0" bIns="0" rtlCol="0"/>
            <a:lstStyle/>
            <a:p>
              <a:endParaRPr/>
            </a:p>
          </p:txBody>
        </p:sp>
        <p:sp>
          <p:nvSpPr>
            <p:cNvPr id="12" name="object 12"/>
            <p:cNvSpPr/>
            <p:nvPr/>
          </p:nvSpPr>
          <p:spPr>
            <a:xfrm>
              <a:off x="5200649" y="4814697"/>
              <a:ext cx="2932430" cy="923925"/>
            </a:xfrm>
            <a:custGeom>
              <a:avLst/>
              <a:gdLst/>
              <a:ahLst/>
              <a:cxnLst/>
              <a:rect l="l" t="t" r="r" b="b"/>
              <a:pathLst>
                <a:path w="2932429" h="923925">
                  <a:moveTo>
                    <a:pt x="0" y="244475"/>
                  </a:moveTo>
                  <a:lnTo>
                    <a:pt x="6927" y="201520"/>
                  </a:lnTo>
                  <a:lnTo>
                    <a:pt x="26216" y="164217"/>
                  </a:lnTo>
                  <a:lnTo>
                    <a:pt x="55632" y="134801"/>
                  </a:lnTo>
                  <a:lnTo>
                    <a:pt x="92935" y="115512"/>
                  </a:lnTo>
                  <a:lnTo>
                    <a:pt x="135889" y="108584"/>
                  </a:lnTo>
                  <a:lnTo>
                    <a:pt x="488696" y="108584"/>
                  </a:lnTo>
                  <a:lnTo>
                    <a:pt x="7112" y="0"/>
                  </a:lnTo>
                  <a:lnTo>
                    <a:pt x="1221739" y="108584"/>
                  </a:lnTo>
                  <a:lnTo>
                    <a:pt x="2796285" y="108584"/>
                  </a:lnTo>
                  <a:lnTo>
                    <a:pt x="2839240" y="115512"/>
                  </a:lnTo>
                  <a:lnTo>
                    <a:pt x="2876543" y="134801"/>
                  </a:lnTo>
                  <a:lnTo>
                    <a:pt x="2905959" y="164217"/>
                  </a:lnTo>
                  <a:lnTo>
                    <a:pt x="2925248" y="201520"/>
                  </a:lnTo>
                  <a:lnTo>
                    <a:pt x="2932176" y="244475"/>
                  </a:lnTo>
                  <a:lnTo>
                    <a:pt x="2932176" y="448309"/>
                  </a:lnTo>
                  <a:lnTo>
                    <a:pt x="2932176" y="788034"/>
                  </a:lnTo>
                  <a:lnTo>
                    <a:pt x="2925248" y="830984"/>
                  </a:lnTo>
                  <a:lnTo>
                    <a:pt x="2905959" y="868287"/>
                  </a:lnTo>
                  <a:lnTo>
                    <a:pt x="2876543" y="897704"/>
                  </a:lnTo>
                  <a:lnTo>
                    <a:pt x="2839240" y="916996"/>
                  </a:lnTo>
                  <a:lnTo>
                    <a:pt x="2796285" y="923924"/>
                  </a:lnTo>
                  <a:lnTo>
                    <a:pt x="1221739" y="923924"/>
                  </a:lnTo>
                  <a:lnTo>
                    <a:pt x="488696" y="923924"/>
                  </a:lnTo>
                  <a:lnTo>
                    <a:pt x="135889" y="923924"/>
                  </a:lnTo>
                  <a:lnTo>
                    <a:pt x="92935" y="916996"/>
                  </a:lnTo>
                  <a:lnTo>
                    <a:pt x="55632" y="897704"/>
                  </a:lnTo>
                  <a:lnTo>
                    <a:pt x="26216" y="868287"/>
                  </a:lnTo>
                  <a:lnTo>
                    <a:pt x="6927" y="830984"/>
                  </a:lnTo>
                  <a:lnTo>
                    <a:pt x="0" y="788034"/>
                  </a:lnTo>
                  <a:lnTo>
                    <a:pt x="0" y="448309"/>
                  </a:lnTo>
                  <a:lnTo>
                    <a:pt x="0" y="244475"/>
                  </a:lnTo>
                  <a:close/>
                </a:path>
              </a:pathLst>
            </a:custGeom>
            <a:ln w="28956">
              <a:solidFill>
                <a:srgbClr val="FF0000"/>
              </a:solidFill>
            </a:ln>
          </p:spPr>
          <p:txBody>
            <a:bodyPr wrap="square" lIns="0" tIns="0" rIns="0" bIns="0" rtlCol="0"/>
            <a:lstStyle/>
            <a:p>
              <a:endParaRPr/>
            </a:p>
          </p:txBody>
        </p:sp>
      </p:grpSp>
      <p:sp>
        <p:nvSpPr>
          <p:cNvPr id="13" name="object 13"/>
          <p:cNvSpPr txBox="1"/>
          <p:nvPr/>
        </p:nvSpPr>
        <p:spPr>
          <a:xfrm>
            <a:off x="250647" y="967486"/>
            <a:ext cx="10087610" cy="452755"/>
          </a:xfrm>
          <a:prstGeom prst="rect">
            <a:avLst/>
          </a:prstGeom>
        </p:spPr>
        <p:txBody>
          <a:bodyPr vert="horz" wrap="square" lIns="0" tIns="13335" rIns="0" bIns="0" rtlCol="0">
            <a:spAutoFit/>
          </a:bodyPr>
          <a:lstStyle/>
          <a:p>
            <a:pPr marL="12700">
              <a:lnSpc>
                <a:spcPct val="100000"/>
              </a:lnSpc>
              <a:spcBef>
                <a:spcPts val="105"/>
              </a:spcBef>
            </a:pPr>
            <a:r>
              <a:rPr sz="1400" dirty="0">
                <a:latin typeface="Meiryo UI"/>
                <a:cs typeface="Meiryo UI"/>
              </a:rPr>
              <a:t>・動画ファ</a:t>
            </a:r>
            <a:r>
              <a:rPr sz="1400" spc="5" dirty="0">
                <a:latin typeface="Meiryo UI"/>
                <a:cs typeface="Meiryo UI"/>
              </a:rPr>
              <a:t>イル</a:t>
            </a:r>
            <a:r>
              <a:rPr sz="1400" spc="-15" dirty="0">
                <a:latin typeface="Meiryo UI"/>
                <a:cs typeface="Meiryo UI"/>
              </a:rPr>
              <a:t>を</a:t>
            </a:r>
            <a:r>
              <a:rPr sz="1400" spc="-10" dirty="0">
                <a:latin typeface="Meiryo UI"/>
                <a:cs typeface="Meiryo UI"/>
              </a:rPr>
              <a:t>PowerPoint</a:t>
            </a:r>
            <a:r>
              <a:rPr sz="1400" spc="-5" dirty="0">
                <a:latin typeface="Meiryo UI"/>
                <a:cs typeface="Meiryo UI"/>
              </a:rPr>
              <a:t>に</a:t>
            </a:r>
            <a:r>
              <a:rPr sz="1400" spc="-10" dirty="0">
                <a:latin typeface="Meiryo UI"/>
                <a:cs typeface="Meiryo UI"/>
              </a:rPr>
              <a:t>挿</a:t>
            </a:r>
            <a:r>
              <a:rPr sz="1400" dirty="0">
                <a:latin typeface="Meiryo UI"/>
                <a:cs typeface="Meiryo UI"/>
              </a:rPr>
              <a:t>入し</a:t>
            </a:r>
            <a:r>
              <a:rPr sz="1400" spc="-10" dirty="0">
                <a:latin typeface="Meiryo UI"/>
                <a:cs typeface="Meiryo UI"/>
              </a:rPr>
              <a:t>、</a:t>
            </a:r>
            <a:r>
              <a:rPr sz="1400" spc="-15" dirty="0">
                <a:latin typeface="Meiryo UI"/>
                <a:cs typeface="Meiryo UI"/>
              </a:rPr>
              <a:t>自</a:t>
            </a:r>
            <a:r>
              <a:rPr sz="1400" dirty="0">
                <a:latin typeface="Meiryo UI"/>
                <a:cs typeface="Meiryo UI"/>
              </a:rPr>
              <a:t>動的</a:t>
            </a:r>
            <a:r>
              <a:rPr sz="1400" spc="-10" dirty="0">
                <a:latin typeface="Meiryo UI"/>
                <a:cs typeface="Meiryo UI"/>
              </a:rPr>
              <a:t>に</a:t>
            </a:r>
            <a:r>
              <a:rPr sz="1400" dirty="0">
                <a:latin typeface="Meiryo UI"/>
                <a:cs typeface="Meiryo UI"/>
              </a:rPr>
              <a:t>動画</a:t>
            </a:r>
            <a:r>
              <a:rPr sz="1400" spc="-15" dirty="0">
                <a:latin typeface="Meiryo UI"/>
                <a:cs typeface="Meiryo UI"/>
              </a:rPr>
              <a:t>を</a:t>
            </a:r>
            <a:r>
              <a:rPr sz="1400" dirty="0">
                <a:latin typeface="Meiryo UI"/>
                <a:cs typeface="Meiryo UI"/>
              </a:rPr>
              <a:t>再</a:t>
            </a:r>
            <a:r>
              <a:rPr sz="1400" spc="-15" dirty="0">
                <a:latin typeface="Meiryo UI"/>
                <a:cs typeface="Meiryo UI"/>
              </a:rPr>
              <a:t>生</a:t>
            </a:r>
            <a:r>
              <a:rPr sz="1400" spc="-5" dirty="0">
                <a:latin typeface="Meiryo UI"/>
                <a:cs typeface="Meiryo UI"/>
              </a:rPr>
              <a:t>させ</a:t>
            </a:r>
            <a:r>
              <a:rPr sz="1400" spc="-15" dirty="0">
                <a:latin typeface="Meiryo UI"/>
                <a:cs typeface="Meiryo UI"/>
              </a:rPr>
              <a:t>た</a:t>
            </a:r>
            <a:r>
              <a:rPr sz="1400" spc="-10" dirty="0">
                <a:latin typeface="Meiryo UI"/>
                <a:cs typeface="Meiryo UI"/>
              </a:rPr>
              <a:t>い</a:t>
            </a:r>
            <a:r>
              <a:rPr sz="1400" dirty="0">
                <a:latin typeface="Meiryo UI"/>
                <a:cs typeface="Meiryo UI"/>
              </a:rPr>
              <a:t>場</a:t>
            </a:r>
            <a:r>
              <a:rPr sz="1400" spc="-15" dirty="0">
                <a:latin typeface="Meiryo UI"/>
                <a:cs typeface="Meiryo UI"/>
              </a:rPr>
              <a:t>合</a:t>
            </a:r>
            <a:r>
              <a:rPr sz="1400" spc="-5" dirty="0">
                <a:latin typeface="Meiryo UI"/>
                <a:cs typeface="Meiryo UI"/>
              </a:rPr>
              <a:t>は</a:t>
            </a:r>
            <a:r>
              <a:rPr sz="1400" dirty="0">
                <a:latin typeface="Meiryo UI"/>
                <a:cs typeface="Meiryo UI"/>
              </a:rPr>
              <a:t>、</a:t>
            </a:r>
            <a:r>
              <a:rPr sz="1400" spc="-10" dirty="0">
                <a:latin typeface="Meiryo UI"/>
                <a:cs typeface="Meiryo UI"/>
              </a:rPr>
              <a:t>PowerPointの</a:t>
            </a:r>
            <a:r>
              <a:rPr sz="1400" dirty="0">
                <a:latin typeface="Meiryo UI"/>
                <a:cs typeface="Meiryo UI"/>
              </a:rPr>
              <a:t>再</a:t>
            </a:r>
            <a:r>
              <a:rPr sz="1400" spc="-15" dirty="0">
                <a:latin typeface="Meiryo UI"/>
                <a:cs typeface="Meiryo UI"/>
              </a:rPr>
              <a:t>生</a:t>
            </a:r>
            <a:r>
              <a:rPr sz="1400" dirty="0">
                <a:latin typeface="Meiryo UI"/>
                <a:cs typeface="Meiryo UI"/>
              </a:rPr>
              <a:t>選択</a:t>
            </a:r>
            <a:r>
              <a:rPr sz="1400" spc="-15" dirty="0">
                <a:latin typeface="Meiryo UI"/>
                <a:cs typeface="Meiryo UI"/>
              </a:rPr>
              <a:t>機</a:t>
            </a:r>
            <a:r>
              <a:rPr sz="1400" dirty="0">
                <a:latin typeface="Meiryo UI"/>
                <a:cs typeface="Meiryo UI"/>
              </a:rPr>
              <a:t>能</a:t>
            </a:r>
            <a:r>
              <a:rPr sz="1400" spc="-10" dirty="0">
                <a:latin typeface="Meiryo UI"/>
                <a:cs typeface="Meiryo UI"/>
              </a:rPr>
              <a:t>で「</a:t>
            </a:r>
            <a:r>
              <a:rPr sz="1400" dirty="0">
                <a:latin typeface="Meiryo UI"/>
                <a:cs typeface="Meiryo UI"/>
              </a:rPr>
              <a:t>自動</a:t>
            </a:r>
            <a:r>
              <a:rPr sz="1400" spc="-15" dirty="0">
                <a:latin typeface="Meiryo UI"/>
                <a:cs typeface="Meiryo UI"/>
              </a:rPr>
              <a:t>再</a:t>
            </a:r>
            <a:r>
              <a:rPr sz="1400" dirty="0">
                <a:latin typeface="Meiryo UI"/>
                <a:cs typeface="Meiryo UI"/>
              </a:rPr>
              <a:t>生</a:t>
            </a:r>
            <a:r>
              <a:rPr sz="1400" spc="-10" dirty="0">
                <a:latin typeface="Meiryo UI"/>
                <a:cs typeface="Meiryo UI"/>
              </a:rPr>
              <a:t>」</a:t>
            </a:r>
            <a:r>
              <a:rPr sz="1400" dirty="0">
                <a:latin typeface="Meiryo UI"/>
                <a:cs typeface="Meiryo UI"/>
              </a:rPr>
              <a:t>を</a:t>
            </a:r>
            <a:r>
              <a:rPr sz="1400" spc="-15" dirty="0">
                <a:latin typeface="Meiryo UI"/>
                <a:cs typeface="Meiryo UI"/>
              </a:rPr>
              <a:t>設</a:t>
            </a:r>
            <a:r>
              <a:rPr sz="1400" dirty="0">
                <a:latin typeface="Meiryo UI"/>
                <a:cs typeface="Meiryo UI"/>
              </a:rPr>
              <a:t>定</a:t>
            </a:r>
            <a:r>
              <a:rPr sz="1400" spc="-10" dirty="0">
                <a:latin typeface="Meiryo UI"/>
                <a:cs typeface="Meiryo UI"/>
              </a:rPr>
              <a:t>し</a:t>
            </a:r>
            <a:r>
              <a:rPr sz="1400" spc="-5" dirty="0">
                <a:latin typeface="Meiryo UI"/>
                <a:cs typeface="Meiryo UI"/>
              </a:rPr>
              <a:t>て</a:t>
            </a:r>
            <a:r>
              <a:rPr sz="1400" spc="-10" dirty="0">
                <a:latin typeface="Meiryo UI"/>
                <a:cs typeface="Meiryo UI"/>
              </a:rPr>
              <a:t>く</a:t>
            </a:r>
            <a:r>
              <a:rPr sz="1400" spc="-5" dirty="0">
                <a:latin typeface="Meiryo UI"/>
                <a:cs typeface="Meiryo UI"/>
              </a:rPr>
              <a:t>だ</a:t>
            </a:r>
            <a:r>
              <a:rPr sz="1400" spc="-10" dirty="0">
                <a:latin typeface="Meiryo UI"/>
                <a:cs typeface="Meiryo UI"/>
              </a:rPr>
              <a:t>さい</a:t>
            </a:r>
            <a:r>
              <a:rPr sz="1400" dirty="0">
                <a:latin typeface="Meiryo UI"/>
                <a:cs typeface="Meiryo UI"/>
              </a:rPr>
              <a:t>。</a:t>
            </a:r>
            <a:endParaRPr sz="1400">
              <a:latin typeface="Meiryo UI"/>
              <a:cs typeface="Meiryo UI"/>
            </a:endParaRPr>
          </a:p>
          <a:p>
            <a:pPr marL="12700">
              <a:lnSpc>
                <a:spcPct val="100000"/>
              </a:lnSpc>
            </a:pPr>
            <a:r>
              <a:rPr sz="1400" dirty="0">
                <a:latin typeface="Meiryo UI"/>
                <a:cs typeface="Meiryo UI"/>
              </a:rPr>
              <a:t>・自ら</a:t>
            </a:r>
            <a:r>
              <a:rPr sz="1400" spc="5" dirty="0">
                <a:latin typeface="Meiryo UI"/>
                <a:cs typeface="Meiryo UI"/>
              </a:rPr>
              <a:t>の</a:t>
            </a:r>
            <a:r>
              <a:rPr sz="1400" spc="-15" dirty="0">
                <a:latin typeface="Meiryo UI"/>
                <a:cs typeface="Meiryo UI"/>
              </a:rPr>
              <a:t>タ</a:t>
            </a:r>
            <a:r>
              <a:rPr sz="1400" dirty="0">
                <a:latin typeface="Meiryo UI"/>
                <a:cs typeface="Meiryo UI"/>
              </a:rPr>
              <a:t>イ</a:t>
            </a:r>
            <a:r>
              <a:rPr sz="1400" spc="-15" dirty="0">
                <a:latin typeface="Meiryo UI"/>
                <a:cs typeface="Meiryo UI"/>
              </a:rPr>
              <a:t>ミ</a:t>
            </a:r>
            <a:r>
              <a:rPr sz="1400" spc="-5" dirty="0">
                <a:latin typeface="Meiryo UI"/>
                <a:cs typeface="Meiryo UI"/>
              </a:rPr>
              <a:t>ングで動画</a:t>
            </a:r>
            <a:r>
              <a:rPr sz="1400" spc="-10" dirty="0">
                <a:latin typeface="Meiryo UI"/>
                <a:cs typeface="Meiryo UI"/>
              </a:rPr>
              <a:t>再</a:t>
            </a:r>
            <a:r>
              <a:rPr sz="1400" dirty="0">
                <a:latin typeface="Meiryo UI"/>
                <a:cs typeface="Meiryo UI"/>
              </a:rPr>
              <a:t>生</a:t>
            </a:r>
            <a:r>
              <a:rPr sz="1400" spc="-15" dirty="0">
                <a:latin typeface="Meiryo UI"/>
                <a:cs typeface="Meiryo UI"/>
              </a:rPr>
              <a:t>を</a:t>
            </a:r>
            <a:r>
              <a:rPr sz="1400" dirty="0">
                <a:latin typeface="Meiryo UI"/>
                <a:cs typeface="Meiryo UI"/>
              </a:rPr>
              <a:t>行い</a:t>
            </a:r>
            <a:r>
              <a:rPr sz="1400" spc="-15" dirty="0">
                <a:latin typeface="Meiryo UI"/>
                <a:cs typeface="Meiryo UI"/>
              </a:rPr>
              <a:t>た</a:t>
            </a:r>
            <a:r>
              <a:rPr sz="1400" spc="-5" dirty="0">
                <a:latin typeface="Meiryo UI"/>
                <a:cs typeface="Meiryo UI"/>
              </a:rPr>
              <a:t>い場合は「一</a:t>
            </a:r>
            <a:r>
              <a:rPr sz="1400" spc="-15" dirty="0">
                <a:latin typeface="Meiryo UI"/>
                <a:cs typeface="Meiryo UI"/>
              </a:rPr>
              <a:t>連</a:t>
            </a:r>
            <a:r>
              <a:rPr sz="1400" spc="-5" dirty="0">
                <a:latin typeface="Meiryo UI"/>
                <a:cs typeface="Meiryo UI"/>
              </a:rPr>
              <a:t>の</a:t>
            </a:r>
            <a:r>
              <a:rPr sz="1400" spc="-15" dirty="0">
                <a:latin typeface="Meiryo UI"/>
                <a:cs typeface="Meiryo UI"/>
              </a:rPr>
              <a:t>ク</a:t>
            </a:r>
            <a:r>
              <a:rPr sz="1400" dirty="0">
                <a:latin typeface="Meiryo UI"/>
                <a:cs typeface="Meiryo UI"/>
              </a:rPr>
              <a:t>リッ</a:t>
            </a:r>
            <a:r>
              <a:rPr sz="1400" spc="-15" dirty="0">
                <a:latin typeface="Meiryo UI"/>
                <a:cs typeface="Meiryo UI"/>
              </a:rPr>
              <a:t>ク</a:t>
            </a:r>
            <a:r>
              <a:rPr sz="1400" dirty="0">
                <a:latin typeface="Meiryo UI"/>
                <a:cs typeface="Meiryo UI"/>
              </a:rPr>
              <a:t>動</a:t>
            </a:r>
            <a:r>
              <a:rPr sz="1400" spc="-10" dirty="0">
                <a:latin typeface="Meiryo UI"/>
                <a:cs typeface="Meiryo UI"/>
              </a:rPr>
              <a:t>作</a:t>
            </a:r>
            <a:r>
              <a:rPr sz="1400" dirty="0">
                <a:latin typeface="Meiryo UI"/>
                <a:cs typeface="Meiryo UI"/>
              </a:rPr>
              <a:t>」</a:t>
            </a:r>
            <a:r>
              <a:rPr sz="1400" spc="-15" dirty="0">
                <a:latin typeface="Meiryo UI"/>
                <a:cs typeface="Meiryo UI"/>
              </a:rPr>
              <a:t>を</a:t>
            </a:r>
            <a:r>
              <a:rPr sz="1400" dirty="0">
                <a:latin typeface="Meiryo UI"/>
                <a:cs typeface="Meiryo UI"/>
              </a:rPr>
              <a:t>設定</a:t>
            </a:r>
            <a:r>
              <a:rPr sz="1400" spc="-10" dirty="0">
                <a:latin typeface="Meiryo UI"/>
                <a:cs typeface="Meiryo UI"/>
              </a:rPr>
              <a:t>し</a:t>
            </a:r>
            <a:r>
              <a:rPr sz="1400" spc="-5" dirty="0">
                <a:latin typeface="Meiryo UI"/>
                <a:cs typeface="Meiryo UI"/>
              </a:rPr>
              <a:t>て</a:t>
            </a:r>
            <a:r>
              <a:rPr sz="1400" spc="-10" dirty="0">
                <a:latin typeface="Meiryo UI"/>
                <a:cs typeface="Meiryo UI"/>
              </a:rPr>
              <a:t>く</a:t>
            </a:r>
            <a:r>
              <a:rPr sz="1400" spc="-5" dirty="0">
                <a:latin typeface="Meiryo UI"/>
                <a:cs typeface="Meiryo UI"/>
              </a:rPr>
              <a:t>だ</a:t>
            </a:r>
            <a:r>
              <a:rPr sz="1400" spc="-10" dirty="0">
                <a:latin typeface="Meiryo UI"/>
                <a:cs typeface="Meiryo UI"/>
              </a:rPr>
              <a:t>さ</a:t>
            </a:r>
            <a:r>
              <a:rPr sz="1400" spc="-5" dirty="0">
                <a:latin typeface="Meiryo UI"/>
                <a:cs typeface="Meiryo UI"/>
              </a:rPr>
              <a:t>い。</a:t>
            </a:r>
            <a:endParaRPr sz="1400">
              <a:latin typeface="Meiryo UI"/>
              <a:cs typeface="Meiryo UI"/>
            </a:endParaRPr>
          </a:p>
        </p:txBody>
      </p:sp>
      <p:sp>
        <p:nvSpPr>
          <p:cNvPr id="14" name="object 14"/>
          <p:cNvSpPr txBox="1"/>
          <p:nvPr/>
        </p:nvSpPr>
        <p:spPr>
          <a:xfrm>
            <a:off x="652272" y="1840992"/>
            <a:ext cx="8121650" cy="1957070"/>
          </a:xfrm>
          <a:prstGeom prst="rect">
            <a:avLst/>
          </a:prstGeom>
          <a:ln w="9144">
            <a:solidFill>
              <a:srgbClr val="000000"/>
            </a:solidFill>
          </a:ln>
        </p:spPr>
        <p:txBody>
          <a:bodyPr vert="horz" wrap="square" lIns="0" tIns="0" rIns="0" bIns="0" rtlCol="0">
            <a:spAutoFit/>
          </a:bodyPr>
          <a:lstStyle/>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a:lnSpc>
                <a:spcPct val="100000"/>
              </a:lnSpc>
              <a:spcBef>
                <a:spcPts val="40"/>
              </a:spcBef>
            </a:pPr>
            <a:endParaRPr sz="1600">
              <a:latin typeface="Times New Roman"/>
              <a:cs typeface="Times New Roman"/>
            </a:endParaRPr>
          </a:p>
          <a:p>
            <a:pPr marL="5634990">
              <a:lnSpc>
                <a:spcPts val="1250"/>
              </a:lnSpc>
            </a:pPr>
            <a:r>
              <a:rPr sz="1100" dirty="0">
                <a:latin typeface="Meiryo UI"/>
                <a:cs typeface="Meiryo UI"/>
              </a:rPr>
              <a:t>挿入</a:t>
            </a:r>
            <a:r>
              <a:rPr sz="1100" dirty="0">
                <a:latin typeface="ＭＳ ゴシック"/>
                <a:cs typeface="ＭＳ ゴシック"/>
              </a:rPr>
              <a:t>→</a:t>
            </a:r>
            <a:r>
              <a:rPr sz="1100" dirty="0">
                <a:latin typeface="Meiryo UI"/>
                <a:cs typeface="Meiryo UI"/>
              </a:rPr>
              <a:t>ビデ</a:t>
            </a:r>
            <a:r>
              <a:rPr sz="1100" spc="-10" dirty="0">
                <a:latin typeface="Meiryo UI"/>
                <a:cs typeface="Meiryo UI"/>
              </a:rPr>
              <a:t>オ</a:t>
            </a:r>
            <a:r>
              <a:rPr sz="1100" spc="-5" dirty="0">
                <a:latin typeface="Meiryo UI"/>
                <a:cs typeface="Meiryo UI"/>
              </a:rPr>
              <a:t>を</a:t>
            </a:r>
            <a:r>
              <a:rPr sz="1100" dirty="0">
                <a:latin typeface="Meiryo UI"/>
                <a:cs typeface="Meiryo UI"/>
              </a:rPr>
              <a:t>選</a:t>
            </a:r>
            <a:r>
              <a:rPr sz="1100" spc="-5" dirty="0">
                <a:latin typeface="Meiryo UI"/>
                <a:cs typeface="Meiryo UI"/>
              </a:rPr>
              <a:t>択</a:t>
            </a:r>
            <a:r>
              <a:rPr sz="1100" dirty="0">
                <a:latin typeface="ＭＳ ゴシック"/>
                <a:cs typeface="ＭＳ ゴシック"/>
              </a:rPr>
              <a:t>→</a:t>
            </a:r>
            <a:r>
              <a:rPr sz="1100" dirty="0">
                <a:latin typeface="Meiryo UI"/>
                <a:cs typeface="Meiryo UI"/>
              </a:rPr>
              <a:t>ビデ</a:t>
            </a:r>
            <a:r>
              <a:rPr sz="1100" spc="-10" dirty="0">
                <a:latin typeface="Meiryo UI"/>
                <a:cs typeface="Meiryo UI"/>
              </a:rPr>
              <a:t>オ</a:t>
            </a:r>
            <a:r>
              <a:rPr sz="1100" spc="-15" dirty="0">
                <a:latin typeface="Meiryo UI"/>
                <a:cs typeface="Meiryo UI"/>
              </a:rPr>
              <a:t>フ</a:t>
            </a:r>
            <a:r>
              <a:rPr sz="1100" dirty="0">
                <a:latin typeface="Meiryo UI"/>
                <a:cs typeface="Meiryo UI"/>
              </a:rPr>
              <a:t>ァ</a:t>
            </a:r>
            <a:r>
              <a:rPr sz="1100" spc="-10" dirty="0">
                <a:latin typeface="Meiryo UI"/>
                <a:cs typeface="Meiryo UI"/>
              </a:rPr>
              <a:t>イ</a:t>
            </a:r>
            <a:r>
              <a:rPr sz="1100" spc="-5" dirty="0">
                <a:latin typeface="Meiryo UI"/>
                <a:cs typeface="Meiryo UI"/>
              </a:rPr>
              <a:t>ルを</a:t>
            </a:r>
            <a:endParaRPr sz="1100">
              <a:latin typeface="Meiryo UI"/>
              <a:cs typeface="Meiryo UI"/>
            </a:endParaRPr>
          </a:p>
          <a:p>
            <a:pPr marL="5634990">
              <a:lnSpc>
                <a:spcPts val="1250"/>
              </a:lnSpc>
            </a:pPr>
            <a:r>
              <a:rPr sz="1100" spc="5" dirty="0">
                <a:latin typeface="Meiryo UI"/>
                <a:cs typeface="Meiryo UI"/>
              </a:rPr>
              <a:t>選</a:t>
            </a:r>
            <a:r>
              <a:rPr sz="1100" dirty="0">
                <a:latin typeface="Meiryo UI"/>
                <a:cs typeface="Meiryo UI"/>
              </a:rPr>
              <a:t>択</a:t>
            </a:r>
            <a:r>
              <a:rPr sz="1100" spc="-10" dirty="0">
                <a:latin typeface="Meiryo UI"/>
                <a:cs typeface="Meiryo UI"/>
              </a:rPr>
              <a:t>し</a:t>
            </a:r>
            <a:r>
              <a:rPr sz="1100" dirty="0">
                <a:latin typeface="Meiryo UI"/>
                <a:cs typeface="Meiryo UI"/>
              </a:rPr>
              <a:t>て</a:t>
            </a:r>
            <a:r>
              <a:rPr sz="1100" spc="5" dirty="0">
                <a:latin typeface="Meiryo UI"/>
                <a:cs typeface="Meiryo UI"/>
              </a:rPr>
              <a:t>挿入</a:t>
            </a:r>
            <a:endParaRPr sz="1100">
              <a:latin typeface="Meiryo UI"/>
              <a:cs typeface="Meiryo UI"/>
            </a:endParaRPr>
          </a:p>
        </p:txBody>
      </p:sp>
      <p:sp>
        <p:nvSpPr>
          <p:cNvPr id="15" name="object 15"/>
          <p:cNvSpPr/>
          <p:nvPr/>
        </p:nvSpPr>
        <p:spPr>
          <a:xfrm>
            <a:off x="1178813" y="1991105"/>
            <a:ext cx="500380" cy="391795"/>
          </a:xfrm>
          <a:custGeom>
            <a:avLst/>
            <a:gdLst/>
            <a:ahLst/>
            <a:cxnLst/>
            <a:rect l="l" t="t" r="r" b="b"/>
            <a:pathLst>
              <a:path w="500380" h="391794">
                <a:moveTo>
                  <a:pt x="0" y="195834"/>
                </a:moveTo>
                <a:lnTo>
                  <a:pt x="5077" y="156352"/>
                </a:lnTo>
                <a:lnTo>
                  <a:pt x="19639" y="119586"/>
                </a:lnTo>
                <a:lnTo>
                  <a:pt x="42681" y="86320"/>
                </a:lnTo>
                <a:lnTo>
                  <a:pt x="73199" y="57340"/>
                </a:lnTo>
                <a:lnTo>
                  <a:pt x="110188" y="33432"/>
                </a:lnTo>
                <a:lnTo>
                  <a:pt x="152644" y="15382"/>
                </a:lnTo>
                <a:lnTo>
                  <a:pt x="199561" y="3976"/>
                </a:lnTo>
                <a:lnTo>
                  <a:pt x="249936" y="0"/>
                </a:lnTo>
                <a:lnTo>
                  <a:pt x="300310" y="3976"/>
                </a:lnTo>
                <a:lnTo>
                  <a:pt x="347227" y="15382"/>
                </a:lnTo>
                <a:lnTo>
                  <a:pt x="389683" y="33432"/>
                </a:lnTo>
                <a:lnTo>
                  <a:pt x="426672" y="57340"/>
                </a:lnTo>
                <a:lnTo>
                  <a:pt x="457190" y="86320"/>
                </a:lnTo>
                <a:lnTo>
                  <a:pt x="480232" y="119586"/>
                </a:lnTo>
                <a:lnTo>
                  <a:pt x="494794" y="156352"/>
                </a:lnTo>
                <a:lnTo>
                  <a:pt x="499872" y="195834"/>
                </a:lnTo>
                <a:lnTo>
                  <a:pt x="494794" y="235315"/>
                </a:lnTo>
                <a:lnTo>
                  <a:pt x="480232" y="272081"/>
                </a:lnTo>
                <a:lnTo>
                  <a:pt x="457190" y="305347"/>
                </a:lnTo>
                <a:lnTo>
                  <a:pt x="426672" y="334327"/>
                </a:lnTo>
                <a:lnTo>
                  <a:pt x="389683" y="358235"/>
                </a:lnTo>
                <a:lnTo>
                  <a:pt x="347227" y="376285"/>
                </a:lnTo>
                <a:lnTo>
                  <a:pt x="300310" y="387691"/>
                </a:lnTo>
                <a:lnTo>
                  <a:pt x="249936" y="391668"/>
                </a:lnTo>
                <a:lnTo>
                  <a:pt x="199561" y="387691"/>
                </a:lnTo>
                <a:lnTo>
                  <a:pt x="152644" y="376285"/>
                </a:lnTo>
                <a:lnTo>
                  <a:pt x="110188" y="358235"/>
                </a:lnTo>
                <a:lnTo>
                  <a:pt x="73199" y="334327"/>
                </a:lnTo>
                <a:lnTo>
                  <a:pt x="42681" y="305347"/>
                </a:lnTo>
                <a:lnTo>
                  <a:pt x="19639" y="272081"/>
                </a:lnTo>
                <a:lnTo>
                  <a:pt x="5077" y="235315"/>
                </a:lnTo>
                <a:lnTo>
                  <a:pt x="0" y="195834"/>
                </a:lnTo>
                <a:close/>
              </a:path>
            </a:pathLst>
          </a:custGeom>
          <a:ln w="38100">
            <a:solidFill>
              <a:srgbClr val="FF0000"/>
            </a:solidFill>
          </a:ln>
        </p:spPr>
        <p:txBody>
          <a:bodyPr wrap="square" lIns="0" tIns="0" rIns="0" bIns="0" rtlCol="0"/>
          <a:lstStyle/>
          <a:p>
            <a:endParaRPr/>
          </a:p>
        </p:txBody>
      </p:sp>
      <p:sp>
        <p:nvSpPr>
          <p:cNvPr id="16" name="object 16"/>
          <p:cNvSpPr txBox="1"/>
          <p:nvPr/>
        </p:nvSpPr>
        <p:spPr>
          <a:xfrm>
            <a:off x="5331840" y="5150561"/>
            <a:ext cx="2691130" cy="344170"/>
          </a:xfrm>
          <a:prstGeom prst="rect">
            <a:avLst/>
          </a:prstGeom>
        </p:spPr>
        <p:txBody>
          <a:bodyPr vert="horz" wrap="square" lIns="0" tIns="13335" rIns="0" bIns="0" rtlCol="0">
            <a:spAutoFit/>
          </a:bodyPr>
          <a:lstStyle/>
          <a:p>
            <a:pPr>
              <a:lnSpc>
                <a:spcPts val="1250"/>
              </a:lnSpc>
              <a:spcBef>
                <a:spcPts val="105"/>
              </a:spcBef>
            </a:pPr>
            <a:r>
              <a:rPr sz="1100" spc="5" dirty="0">
                <a:latin typeface="Meiryo UI"/>
                <a:cs typeface="Meiryo UI"/>
              </a:rPr>
              <a:t>貼り</a:t>
            </a:r>
            <a:r>
              <a:rPr sz="1100" dirty="0">
                <a:latin typeface="Meiryo UI"/>
                <a:cs typeface="Meiryo UI"/>
              </a:rPr>
              <a:t>付</a:t>
            </a:r>
            <a:r>
              <a:rPr sz="1100" spc="-10" dirty="0">
                <a:latin typeface="Meiryo UI"/>
                <a:cs typeface="Meiryo UI"/>
              </a:rPr>
              <a:t>け</a:t>
            </a:r>
            <a:r>
              <a:rPr sz="1100" dirty="0">
                <a:latin typeface="Meiryo UI"/>
                <a:cs typeface="Meiryo UI"/>
              </a:rPr>
              <a:t>たデ</a:t>
            </a:r>
            <a:r>
              <a:rPr sz="1100" spc="-5" dirty="0">
                <a:latin typeface="Meiryo UI"/>
                <a:cs typeface="Meiryo UI"/>
              </a:rPr>
              <a:t>ー</a:t>
            </a:r>
            <a:r>
              <a:rPr sz="1100" dirty="0">
                <a:latin typeface="Meiryo UI"/>
                <a:cs typeface="Meiryo UI"/>
              </a:rPr>
              <a:t>タ</a:t>
            </a:r>
            <a:r>
              <a:rPr sz="1100" spc="-20" dirty="0">
                <a:latin typeface="Meiryo UI"/>
                <a:cs typeface="Meiryo UI"/>
              </a:rPr>
              <a:t>を</a:t>
            </a:r>
            <a:r>
              <a:rPr sz="1100" dirty="0">
                <a:latin typeface="Meiryo UI"/>
                <a:cs typeface="Meiryo UI"/>
              </a:rPr>
              <a:t>クリ</a:t>
            </a:r>
            <a:r>
              <a:rPr sz="1100" spc="-5" dirty="0">
                <a:latin typeface="Meiryo UI"/>
                <a:cs typeface="Meiryo UI"/>
              </a:rPr>
              <a:t>ッ</a:t>
            </a:r>
            <a:r>
              <a:rPr sz="1100" dirty="0">
                <a:latin typeface="Meiryo UI"/>
                <a:cs typeface="Meiryo UI"/>
              </a:rPr>
              <a:t>ク</a:t>
            </a:r>
            <a:r>
              <a:rPr sz="1100" spc="-10" dirty="0">
                <a:latin typeface="Meiryo UI"/>
                <a:cs typeface="Meiryo UI"/>
              </a:rPr>
              <a:t>す</a:t>
            </a:r>
            <a:r>
              <a:rPr sz="1100" dirty="0">
                <a:latin typeface="Meiryo UI"/>
                <a:cs typeface="Meiryo UI"/>
              </a:rPr>
              <a:t>ると</a:t>
            </a:r>
            <a:r>
              <a:rPr sz="1100" spc="-15" dirty="0">
                <a:latin typeface="Meiryo UI"/>
                <a:cs typeface="Meiryo UI"/>
              </a:rPr>
              <a:t>再</a:t>
            </a:r>
            <a:r>
              <a:rPr sz="1100" spc="5" dirty="0">
                <a:latin typeface="Meiryo UI"/>
                <a:cs typeface="Meiryo UI"/>
              </a:rPr>
              <a:t>生</a:t>
            </a:r>
            <a:r>
              <a:rPr sz="1100" dirty="0">
                <a:latin typeface="Meiryo UI"/>
                <a:cs typeface="Meiryo UI"/>
              </a:rPr>
              <a:t>が表</a:t>
            </a:r>
            <a:r>
              <a:rPr sz="1100" spc="-10" dirty="0">
                <a:latin typeface="Meiryo UI"/>
                <a:cs typeface="Meiryo UI"/>
              </a:rPr>
              <a:t>示</a:t>
            </a:r>
            <a:r>
              <a:rPr sz="1100" dirty="0">
                <a:latin typeface="Meiryo UI"/>
                <a:cs typeface="Meiryo UI"/>
              </a:rPr>
              <a:t>さ</a:t>
            </a:r>
            <a:r>
              <a:rPr sz="1100" spc="-5" dirty="0">
                <a:latin typeface="Meiryo UI"/>
                <a:cs typeface="Meiryo UI"/>
              </a:rPr>
              <a:t>れ</a:t>
            </a:r>
            <a:r>
              <a:rPr sz="1100" dirty="0">
                <a:latin typeface="Meiryo UI"/>
                <a:cs typeface="Meiryo UI"/>
              </a:rPr>
              <a:t>、</a:t>
            </a:r>
            <a:endParaRPr sz="1100">
              <a:latin typeface="Meiryo UI"/>
              <a:cs typeface="Meiryo UI"/>
            </a:endParaRPr>
          </a:p>
          <a:p>
            <a:pPr>
              <a:lnSpc>
                <a:spcPts val="1250"/>
              </a:lnSpc>
            </a:pPr>
            <a:r>
              <a:rPr sz="1100" dirty="0">
                <a:latin typeface="Meiryo UI"/>
                <a:cs typeface="Meiryo UI"/>
              </a:rPr>
              <a:t>左</a:t>
            </a:r>
            <a:r>
              <a:rPr sz="1100" spc="-5" dirty="0">
                <a:latin typeface="Meiryo UI"/>
                <a:cs typeface="Meiryo UI"/>
              </a:rPr>
              <a:t>の</a:t>
            </a:r>
            <a:r>
              <a:rPr sz="1100" dirty="0">
                <a:latin typeface="Meiryo UI"/>
                <a:cs typeface="Meiryo UI"/>
              </a:rPr>
              <a:t>再生動作選択表示さ</a:t>
            </a:r>
            <a:r>
              <a:rPr sz="1100" spc="-10" dirty="0">
                <a:latin typeface="Meiryo UI"/>
                <a:cs typeface="Meiryo UI"/>
              </a:rPr>
              <a:t>れ</a:t>
            </a:r>
            <a:r>
              <a:rPr sz="1100" spc="-5" dirty="0">
                <a:latin typeface="Meiryo UI"/>
                <a:cs typeface="Meiryo UI"/>
              </a:rPr>
              <a:t>ま</a:t>
            </a:r>
            <a:r>
              <a:rPr sz="1100" dirty="0">
                <a:latin typeface="Meiryo UI"/>
                <a:cs typeface="Meiryo UI"/>
              </a:rPr>
              <a:t>す。</a:t>
            </a:r>
            <a:endParaRPr sz="1100">
              <a:latin typeface="Meiryo UI"/>
              <a:cs typeface="Meiryo UI"/>
            </a:endParaRPr>
          </a:p>
        </p:txBody>
      </p:sp>
      <p:grpSp>
        <p:nvGrpSpPr>
          <p:cNvPr id="17" name="object 17"/>
          <p:cNvGrpSpPr/>
          <p:nvPr/>
        </p:nvGrpSpPr>
        <p:grpSpPr>
          <a:xfrm>
            <a:off x="961516" y="4908677"/>
            <a:ext cx="2424430" cy="748665"/>
            <a:chOff x="961516" y="4908677"/>
            <a:chExt cx="2424430" cy="748665"/>
          </a:xfrm>
        </p:grpSpPr>
        <p:sp>
          <p:nvSpPr>
            <p:cNvPr id="18" name="object 18"/>
            <p:cNvSpPr/>
            <p:nvPr/>
          </p:nvSpPr>
          <p:spPr>
            <a:xfrm>
              <a:off x="976121" y="4923282"/>
              <a:ext cx="2395220" cy="719455"/>
            </a:xfrm>
            <a:custGeom>
              <a:avLst/>
              <a:gdLst/>
              <a:ahLst/>
              <a:cxnLst/>
              <a:rect l="l" t="t" r="r" b="b"/>
              <a:pathLst>
                <a:path w="2395220" h="719454">
                  <a:moveTo>
                    <a:pt x="1731772" y="0"/>
                  </a:moveTo>
                  <a:lnTo>
                    <a:pt x="119887" y="0"/>
                  </a:lnTo>
                  <a:lnTo>
                    <a:pt x="73225" y="9427"/>
                  </a:lnTo>
                  <a:lnTo>
                    <a:pt x="35117" y="35131"/>
                  </a:lnTo>
                  <a:lnTo>
                    <a:pt x="9422" y="73241"/>
                  </a:lnTo>
                  <a:lnTo>
                    <a:pt x="0" y="119888"/>
                  </a:lnTo>
                  <a:lnTo>
                    <a:pt x="0" y="599440"/>
                  </a:lnTo>
                  <a:lnTo>
                    <a:pt x="9422" y="646102"/>
                  </a:lnTo>
                  <a:lnTo>
                    <a:pt x="35117" y="684210"/>
                  </a:lnTo>
                  <a:lnTo>
                    <a:pt x="73225" y="709905"/>
                  </a:lnTo>
                  <a:lnTo>
                    <a:pt x="119887" y="719328"/>
                  </a:lnTo>
                  <a:lnTo>
                    <a:pt x="1731772" y="719328"/>
                  </a:lnTo>
                  <a:lnTo>
                    <a:pt x="1778418" y="709905"/>
                  </a:lnTo>
                  <a:lnTo>
                    <a:pt x="1816528" y="684210"/>
                  </a:lnTo>
                  <a:lnTo>
                    <a:pt x="1842232" y="646102"/>
                  </a:lnTo>
                  <a:lnTo>
                    <a:pt x="1851660" y="599440"/>
                  </a:lnTo>
                  <a:lnTo>
                    <a:pt x="2313653" y="419608"/>
                  </a:lnTo>
                  <a:lnTo>
                    <a:pt x="1851660" y="419608"/>
                  </a:lnTo>
                  <a:lnTo>
                    <a:pt x="1851660" y="119888"/>
                  </a:lnTo>
                  <a:lnTo>
                    <a:pt x="1842232" y="73241"/>
                  </a:lnTo>
                  <a:lnTo>
                    <a:pt x="1816528" y="35131"/>
                  </a:lnTo>
                  <a:lnTo>
                    <a:pt x="1778418" y="9427"/>
                  </a:lnTo>
                  <a:lnTo>
                    <a:pt x="1731772" y="0"/>
                  </a:lnTo>
                  <a:close/>
                </a:path>
                <a:path w="2395220" h="719454">
                  <a:moveTo>
                    <a:pt x="2395219" y="387858"/>
                  </a:moveTo>
                  <a:lnTo>
                    <a:pt x="1851660" y="419608"/>
                  </a:lnTo>
                  <a:lnTo>
                    <a:pt x="2313653" y="419608"/>
                  </a:lnTo>
                  <a:lnTo>
                    <a:pt x="2395219" y="387858"/>
                  </a:lnTo>
                  <a:close/>
                </a:path>
              </a:pathLst>
            </a:custGeom>
            <a:solidFill>
              <a:srgbClr val="FFFFFF"/>
            </a:solidFill>
          </p:spPr>
          <p:txBody>
            <a:bodyPr wrap="square" lIns="0" tIns="0" rIns="0" bIns="0" rtlCol="0"/>
            <a:lstStyle/>
            <a:p>
              <a:endParaRPr/>
            </a:p>
          </p:txBody>
        </p:sp>
        <p:sp>
          <p:nvSpPr>
            <p:cNvPr id="19" name="object 19"/>
            <p:cNvSpPr/>
            <p:nvPr/>
          </p:nvSpPr>
          <p:spPr>
            <a:xfrm>
              <a:off x="976121" y="4923282"/>
              <a:ext cx="2395220" cy="719455"/>
            </a:xfrm>
            <a:custGeom>
              <a:avLst/>
              <a:gdLst/>
              <a:ahLst/>
              <a:cxnLst/>
              <a:rect l="l" t="t" r="r" b="b"/>
              <a:pathLst>
                <a:path w="2395220" h="719454">
                  <a:moveTo>
                    <a:pt x="0" y="119888"/>
                  </a:moveTo>
                  <a:lnTo>
                    <a:pt x="9422" y="73241"/>
                  </a:lnTo>
                  <a:lnTo>
                    <a:pt x="35117" y="35131"/>
                  </a:lnTo>
                  <a:lnTo>
                    <a:pt x="73225" y="9427"/>
                  </a:lnTo>
                  <a:lnTo>
                    <a:pt x="119887" y="0"/>
                  </a:lnTo>
                  <a:lnTo>
                    <a:pt x="1080135" y="0"/>
                  </a:lnTo>
                  <a:lnTo>
                    <a:pt x="1543050" y="0"/>
                  </a:lnTo>
                  <a:lnTo>
                    <a:pt x="1731772" y="0"/>
                  </a:lnTo>
                  <a:lnTo>
                    <a:pt x="1778418" y="9427"/>
                  </a:lnTo>
                  <a:lnTo>
                    <a:pt x="1816528" y="35131"/>
                  </a:lnTo>
                  <a:lnTo>
                    <a:pt x="1842232" y="73241"/>
                  </a:lnTo>
                  <a:lnTo>
                    <a:pt x="1851660" y="119888"/>
                  </a:lnTo>
                  <a:lnTo>
                    <a:pt x="1851660" y="419608"/>
                  </a:lnTo>
                  <a:lnTo>
                    <a:pt x="2395219" y="387858"/>
                  </a:lnTo>
                  <a:lnTo>
                    <a:pt x="1851660" y="599440"/>
                  </a:lnTo>
                  <a:lnTo>
                    <a:pt x="1842232" y="646102"/>
                  </a:lnTo>
                  <a:lnTo>
                    <a:pt x="1816528" y="684210"/>
                  </a:lnTo>
                  <a:lnTo>
                    <a:pt x="1778418" y="709905"/>
                  </a:lnTo>
                  <a:lnTo>
                    <a:pt x="1731772" y="719328"/>
                  </a:lnTo>
                  <a:lnTo>
                    <a:pt x="1543050" y="719328"/>
                  </a:lnTo>
                  <a:lnTo>
                    <a:pt x="1080135" y="719328"/>
                  </a:lnTo>
                  <a:lnTo>
                    <a:pt x="119887" y="719328"/>
                  </a:lnTo>
                  <a:lnTo>
                    <a:pt x="73225" y="709905"/>
                  </a:lnTo>
                  <a:lnTo>
                    <a:pt x="35117" y="684210"/>
                  </a:lnTo>
                  <a:lnTo>
                    <a:pt x="9422" y="646102"/>
                  </a:lnTo>
                  <a:lnTo>
                    <a:pt x="0" y="599440"/>
                  </a:lnTo>
                  <a:lnTo>
                    <a:pt x="0" y="419608"/>
                  </a:lnTo>
                  <a:lnTo>
                    <a:pt x="0" y="119888"/>
                  </a:lnTo>
                  <a:close/>
                </a:path>
              </a:pathLst>
            </a:custGeom>
            <a:ln w="28956">
              <a:solidFill>
                <a:srgbClr val="FF0000"/>
              </a:solidFill>
            </a:ln>
          </p:spPr>
          <p:txBody>
            <a:bodyPr wrap="square" lIns="0" tIns="0" rIns="0" bIns="0" rtlCol="0"/>
            <a:lstStyle/>
            <a:p>
              <a:endParaRPr/>
            </a:p>
          </p:txBody>
        </p:sp>
      </p:grpSp>
      <p:sp>
        <p:nvSpPr>
          <p:cNvPr id="20" name="object 20"/>
          <p:cNvSpPr txBox="1"/>
          <p:nvPr/>
        </p:nvSpPr>
        <p:spPr>
          <a:xfrm>
            <a:off x="1174394" y="5100320"/>
            <a:ext cx="1466850" cy="346075"/>
          </a:xfrm>
          <a:prstGeom prst="rect">
            <a:avLst/>
          </a:prstGeom>
        </p:spPr>
        <p:txBody>
          <a:bodyPr vert="horz" wrap="square" lIns="0" tIns="12700" rIns="0" bIns="0" rtlCol="0">
            <a:spAutoFit/>
          </a:bodyPr>
          <a:lstStyle/>
          <a:p>
            <a:pPr marR="5080" algn="ctr">
              <a:lnSpc>
                <a:spcPts val="1260"/>
              </a:lnSpc>
              <a:spcBef>
                <a:spcPts val="100"/>
              </a:spcBef>
            </a:pPr>
            <a:r>
              <a:rPr sz="1100" dirty="0">
                <a:latin typeface="Meiryo UI"/>
                <a:cs typeface="Meiryo UI"/>
              </a:rPr>
              <a:t>「自動」、も</a:t>
            </a:r>
            <a:r>
              <a:rPr sz="1100" spc="-10" dirty="0">
                <a:latin typeface="Meiryo UI"/>
                <a:cs typeface="Meiryo UI"/>
              </a:rPr>
              <a:t>し</a:t>
            </a:r>
            <a:r>
              <a:rPr sz="1100" spc="-5" dirty="0">
                <a:latin typeface="Meiryo UI"/>
                <a:cs typeface="Meiryo UI"/>
              </a:rPr>
              <a:t>く</a:t>
            </a:r>
            <a:r>
              <a:rPr sz="1100" dirty="0">
                <a:latin typeface="Meiryo UI"/>
                <a:cs typeface="Meiryo UI"/>
              </a:rPr>
              <a:t>は</a:t>
            </a:r>
            <a:endParaRPr sz="1100">
              <a:latin typeface="Meiryo UI"/>
              <a:cs typeface="Meiryo UI"/>
            </a:endParaRPr>
          </a:p>
          <a:p>
            <a:pPr marR="5080" algn="ctr">
              <a:lnSpc>
                <a:spcPts val="1260"/>
              </a:lnSpc>
            </a:pPr>
            <a:r>
              <a:rPr sz="1100" dirty="0">
                <a:latin typeface="Meiryo UI"/>
                <a:cs typeface="Meiryo UI"/>
              </a:rPr>
              <a:t>「一連のクリック動作」選択</a:t>
            </a:r>
            <a:endParaRPr sz="1100">
              <a:latin typeface="Meiryo UI"/>
              <a:cs typeface="Meiryo UI"/>
            </a:endParaRPr>
          </a:p>
        </p:txBody>
      </p:sp>
      <p:sp>
        <p:nvSpPr>
          <p:cNvPr id="21" name="object 21"/>
          <p:cNvSpPr/>
          <p:nvPr/>
        </p:nvSpPr>
        <p:spPr>
          <a:xfrm>
            <a:off x="3393185" y="4825746"/>
            <a:ext cx="821690" cy="718185"/>
          </a:xfrm>
          <a:custGeom>
            <a:avLst/>
            <a:gdLst/>
            <a:ahLst/>
            <a:cxnLst/>
            <a:rect l="l" t="t" r="r" b="b"/>
            <a:pathLst>
              <a:path w="821689" h="718185">
                <a:moveTo>
                  <a:pt x="0" y="717803"/>
                </a:moveTo>
                <a:lnTo>
                  <a:pt x="821436" y="717803"/>
                </a:lnTo>
                <a:lnTo>
                  <a:pt x="821436" y="0"/>
                </a:lnTo>
                <a:lnTo>
                  <a:pt x="0" y="0"/>
                </a:lnTo>
                <a:lnTo>
                  <a:pt x="0" y="717803"/>
                </a:lnTo>
                <a:close/>
              </a:path>
            </a:pathLst>
          </a:custGeom>
          <a:ln w="38100">
            <a:solidFill>
              <a:srgbClr val="FF0000"/>
            </a:solidFill>
          </a:ln>
        </p:spPr>
        <p:txBody>
          <a:bodyPr wrap="square" lIns="0" tIns="0" rIns="0" bIns="0" rtlCol="0"/>
          <a:lstStyle/>
          <a:p>
            <a:endParaRPr/>
          </a:p>
        </p:txBody>
      </p:sp>
      <p:sp>
        <p:nvSpPr>
          <p:cNvPr id="22" name="object 22"/>
          <p:cNvSpPr txBox="1"/>
          <p:nvPr/>
        </p:nvSpPr>
        <p:spPr>
          <a:xfrm>
            <a:off x="11512550" y="6346601"/>
            <a:ext cx="406400" cy="349250"/>
          </a:xfrm>
          <a:prstGeom prst="rect">
            <a:avLst/>
          </a:prstGeom>
        </p:spPr>
        <p:txBody>
          <a:bodyPr vert="horz" wrap="square" lIns="0" tIns="28575" rIns="0" bIns="0" rtlCol="0">
            <a:spAutoFit/>
          </a:bodyPr>
          <a:lstStyle/>
          <a:p>
            <a:pPr marL="38100">
              <a:lnSpc>
                <a:spcPct val="100000"/>
              </a:lnSpc>
              <a:spcBef>
                <a:spcPts val="225"/>
              </a:spcBef>
            </a:pPr>
            <a:r>
              <a:rPr sz="2000" dirty="0">
                <a:latin typeface="Meiryo UI"/>
                <a:cs typeface="Meiryo UI"/>
              </a:rPr>
              <a:t>14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381000" y="3581400"/>
            <a:ext cx="9631680" cy="3881754"/>
            <a:chOff x="0" y="2976372"/>
            <a:chExt cx="9631680" cy="3881754"/>
          </a:xfrm>
        </p:grpSpPr>
        <p:pic>
          <p:nvPicPr>
            <p:cNvPr id="3" name="object 3"/>
            <p:cNvPicPr/>
            <p:nvPr/>
          </p:nvPicPr>
          <p:blipFill>
            <a:blip r:embed="rId2" cstate="print"/>
            <a:stretch>
              <a:fillRect/>
            </a:stretch>
          </p:blipFill>
          <p:spPr>
            <a:xfrm>
              <a:off x="333756" y="2976372"/>
              <a:ext cx="9297924" cy="2075688"/>
            </a:xfrm>
            <a:prstGeom prst="rect">
              <a:avLst/>
            </a:prstGeom>
          </p:spPr>
        </p:pic>
        <p:sp>
          <p:nvSpPr>
            <p:cNvPr id="4" name="object 4"/>
            <p:cNvSpPr/>
            <p:nvPr/>
          </p:nvSpPr>
          <p:spPr>
            <a:xfrm>
              <a:off x="4341876" y="3476244"/>
              <a:ext cx="3425825" cy="1252855"/>
            </a:xfrm>
            <a:custGeom>
              <a:avLst/>
              <a:gdLst/>
              <a:ahLst/>
              <a:cxnLst/>
              <a:rect l="l" t="t" r="r" b="b"/>
              <a:pathLst>
                <a:path w="3425825" h="1252854">
                  <a:moveTo>
                    <a:pt x="0" y="0"/>
                  </a:moveTo>
                  <a:lnTo>
                    <a:pt x="854075" y="0"/>
                  </a:lnTo>
                </a:path>
                <a:path w="3425825" h="1252854">
                  <a:moveTo>
                    <a:pt x="851915" y="723899"/>
                  </a:moveTo>
                  <a:lnTo>
                    <a:pt x="1705990" y="723899"/>
                  </a:lnTo>
                </a:path>
                <a:path w="3425825" h="1252854">
                  <a:moveTo>
                    <a:pt x="975360" y="1252727"/>
                  </a:moveTo>
                  <a:lnTo>
                    <a:pt x="3425698" y="1252727"/>
                  </a:lnTo>
                </a:path>
              </a:pathLst>
            </a:custGeom>
            <a:ln w="57912">
              <a:solidFill>
                <a:srgbClr val="FF0000"/>
              </a:solidFill>
            </a:ln>
          </p:spPr>
          <p:txBody>
            <a:bodyPr wrap="square" lIns="0" tIns="0" rIns="0" bIns="0" rtlCol="0"/>
            <a:lstStyle/>
            <a:p>
              <a:endParaRPr/>
            </a:p>
          </p:txBody>
        </p:sp>
      </p:grpSp>
      <p:sp>
        <p:nvSpPr>
          <p:cNvPr id="5" name="object 5"/>
          <p:cNvSpPr txBox="1">
            <a:spLocks noGrp="1"/>
          </p:cNvSpPr>
          <p:nvPr>
            <p:ph type="title"/>
          </p:nvPr>
        </p:nvSpPr>
        <p:spPr>
          <a:xfrm>
            <a:off x="559408" y="605756"/>
            <a:ext cx="10794391" cy="689932"/>
          </a:xfrm>
          <a:prstGeom prst="rect">
            <a:avLst/>
          </a:prstGeom>
        </p:spPr>
        <p:txBody>
          <a:bodyPr vert="horz" wrap="square" lIns="0" tIns="12700" rIns="0" bIns="0" rtlCol="0">
            <a:spAutoFit/>
          </a:bodyPr>
          <a:lstStyle/>
          <a:p>
            <a:pPr marL="12700">
              <a:lnSpc>
                <a:spcPct val="100000"/>
              </a:lnSpc>
              <a:spcBef>
                <a:spcPts val="100"/>
              </a:spcBef>
            </a:pPr>
            <a:r>
              <a:rPr dirty="0"/>
              <a:t>特定のスライドの録音を修正したいとき</a:t>
            </a:r>
          </a:p>
        </p:txBody>
      </p:sp>
      <p:sp>
        <p:nvSpPr>
          <p:cNvPr id="8" name="object 8"/>
          <p:cNvSpPr txBox="1"/>
          <p:nvPr/>
        </p:nvSpPr>
        <p:spPr>
          <a:xfrm>
            <a:off x="11582400" y="6400800"/>
            <a:ext cx="406400" cy="349250"/>
          </a:xfrm>
          <a:prstGeom prst="rect">
            <a:avLst/>
          </a:prstGeom>
        </p:spPr>
        <p:txBody>
          <a:bodyPr vert="horz" wrap="square" lIns="0" tIns="28575" rIns="0" bIns="0" rtlCol="0">
            <a:spAutoFit/>
          </a:bodyPr>
          <a:lstStyle/>
          <a:p>
            <a:pPr marL="38100">
              <a:lnSpc>
                <a:spcPct val="100000"/>
              </a:lnSpc>
              <a:spcBef>
                <a:spcPts val="225"/>
              </a:spcBef>
            </a:pPr>
            <a:r>
              <a:rPr sz="2000" dirty="0">
                <a:latin typeface="Meiryo UI"/>
                <a:cs typeface="Meiryo UI"/>
              </a:rPr>
              <a:t>15</a:t>
            </a:r>
            <a:endParaRPr sz="2000">
              <a:latin typeface="Meiryo UI"/>
              <a:cs typeface="Meiryo UI"/>
            </a:endParaRPr>
          </a:p>
        </p:txBody>
      </p:sp>
      <p:sp>
        <p:nvSpPr>
          <p:cNvPr id="6" name="object 6"/>
          <p:cNvSpPr txBox="1"/>
          <p:nvPr/>
        </p:nvSpPr>
        <p:spPr>
          <a:xfrm>
            <a:off x="737412" y="1705101"/>
            <a:ext cx="8530590" cy="1376045"/>
          </a:xfrm>
          <a:prstGeom prst="rect">
            <a:avLst/>
          </a:prstGeom>
        </p:spPr>
        <p:txBody>
          <a:bodyPr vert="horz" wrap="square" lIns="0" tIns="38100" rIns="0" bIns="0" rtlCol="0">
            <a:spAutoFit/>
          </a:bodyPr>
          <a:lstStyle/>
          <a:p>
            <a:pPr marL="12700" marR="5080">
              <a:lnSpc>
                <a:spcPts val="2000"/>
              </a:lnSpc>
              <a:spcBef>
                <a:spcPts val="300"/>
              </a:spcBef>
            </a:pPr>
            <a:r>
              <a:rPr sz="1800" dirty="0">
                <a:latin typeface="Meiryo UI"/>
                <a:cs typeface="Meiryo UI"/>
              </a:rPr>
              <a:t>提出す</a:t>
            </a:r>
            <a:r>
              <a:rPr sz="1800" spc="-5" dirty="0">
                <a:latin typeface="Meiryo UI"/>
                <a:cs typeface="Meiryo UI"/>
              </a:rPr>
              <a:t>る</a:t>
            </a:r>
            <a:r>
              <a:rPr sz="1800" dirty="0">
                <a:latin typeface="Meiryo UI"/>
                <a:cs typeface="Meiryo UI"/>
              </a:rPr>
              <a:t>パワ</a:t>
            </a:r>
            <a:r>
              <a:rPr sz="1800" spc="-10" dirty="0">
                <a:latin typeface="Meiryo UI"/>
                <a:cs typeface="Meiryo UI"/>
              </a:rPr>
              <a:t>ー</a:t>
            </a:r>
            <a:r>
              <a:rPr sz="1800" spc="-5" dirty="0">
                <a:latin typeface="Meiryo UI"/>
                <a:cs typeface="Meiryo UI"/>
              </a:rPr>
              <a:t>ポ</a:t>
            </a:r>
            <a:r>
              <a:rPr sz="1800" spc="-15" dirty="0">
                <a:latin typeface="Meiryo UI"/>
                <a:cs typeface="Meiryo UI"/>
              </a:rPr>
              <a:t>イ</a:t>
            </a:r>
            <a:r>
              <a:rPr sz="1800" spc="-5" dirty="0">
                <a:latin typeface="Meiryo UI"/>
                <a:cs typeface="Meiryo UI"/>
              </a:rPr>
              <a:t>ントス</a:t>
            </a:r>
            <a:r>
              <a:rPr sz="1800" dirty="0">
                <a:latin typeface="Meiryo UI"/>
                <a:cs typeface="Meiryo UI"/>
              </a:rPr>
              <a:t>ライ</a:t>
            </a:r>
            <a:r>
              <a:rPr sz="1800" spc="-5" dirty="0">
                <a:latin typeface="Meiryo UI"/>
                <a:cs typeface="Meiryo UI"/>
              </a:rPr>
              <a:t>ド</a:t>
            </a:r>
            <a:r>
              <a:rPr sz="1800" dirty="0">
                <a:latin typeface="Meiryo UI"/>
                <a:cs typeface="Meiryo UI"/>
              </a:rPr>
              <a:t>を開き、①「スライド</a:t>
            </a:r>
            <a:r>
              <a:rPr sz="1800" spc="-70" dirty="0">
                <a:latin typeface="Meiryo UI"/>
                <a:cs typeface="Meiryo UI"/>
              </a:rPr>
              <a:t> </a:t>
            </a:r>
            <a:r>
              <a:rPr sz="1800" spc="-5" dirty="0">
                <a:latin typeface="Meiryo UI"/>
                <a:cs typeface="Meiryo UI"/>
              </a:rPr>
              <a:t>ショー」タブ</a:t>
            </a:r>
            <a:r>
              <a:rPr sz="1800" dirty="0">
                <a:latin typeface="Meiryo UI"/>
                <a:cs typeface="Meiryo UI"/>
              </a:rPr>
              <a:t>を開き、②「スライド</a:t>
            </a:r>
            <a:r>
              <a:rPr sz="1800" spc="-75" dirty="0">
                <a:latin typeface="Meiryo UI"/>
                <a:cs typeface="Meiryo UI"/>
              </a:rPr>
              <a:t> </a:t>
            </a:r>
            <a:r>
              <a:rPr sz="1800" spc="-5" dirty="0">
                <a:latin typeface="Meiryo UI"/>
                <a:cs typeface="Meiryo UI"/>
              </a:rPr>
              <a:t>ショー</a:t>
            </a:r>
            <a:r>
              <a:rPr sz="1800" spc="-10" dirty="0">
                <a:latin typeface="Meiryo UI"/>
                <a:cs typeface="Meiryo UI"/>
              </a:rPr>
              <a:t>の</a:t>
            </a:r>
            <a:r>
              <a:rPr sz="1800" dirty="0">
                <a:latin typeface="Meiryo UI"/>
                <a:cs typeface="Meiryo UI"/>
              </a:rPr>
              <a:t>記録」 </a:t>
            </a:r>
            <a:r>
              <a:rPr sz="1800" spc="-5" dirty="0">
                <a:latin typeface="Meiryo UI"/>
                <a:cs typeface="Meiryo UI"/>
              </a:rPr>
              <a:t>か</a:t>
            </a:r>
            <a:r>
              <a:rPr sz="1800" dirty="0">
                <a:latin typeface="Meiryo UI"/>
                <a:cs typeface="Meiryo UI"/>
              </a:rPr>
              <a:t>ら③</a:t>
            </a:r>
            <a:r>
              <a:rPr sz="1800" dirty="0">
                <a:latin typeface="メイリオ"/>
                <a:cs typeface="メイリオ"/>
              </a:rPr>
              <a:t>「現在のスライドから記録」</a:t>
            </a:r>
            <a:r>
              <a:rPr sz="1800" dirty="0">
                <a:latin typeface="Meiryo UI"/>
                <a:cs typeface="Meiryo UI"/>
              </a:rPr>
              <a:t>をクリ</a:t>
            </a:r>
            <a:r>
              <a:rPr sz="1800" spc="5" dirty="0">
                <a:latin typeface="Meiryo UI"/>
                <a:cs typeface="Meiryo UI"/>
              </a:rPr>
              <a:t>ッ</a:t>
            </a:r>
            <a:r>
              <a:rPr sz="1800" spc="-5" dirty="0">
                <a:latin typeface="Meiryo UI"/>
                <a:cs typeface="Meiryo UI"/>
              </a:rPr>
              <a:t>クします。</a:t>
            </a:r>
            <a:endParaRPr sz="1800">
              <a:latin typeface="Meiryo UI"/>
              <a:cs typeface="Meiryo UI"/>
            </a:endParaRPr>
          </a:p>
          <a:p>
            <a:pPr marL="12700">
              <a:lnSpc>
                <a:spcPts val="2110"/>
              </a:lnSpc>
            </a:pPr>
            <a:r>
              <a:rPr sz="1800" dirty="0">
                <a:latin typeface="メイリオ"/>
                <a:cs typeface="メイリオ"/>
              </a:rPr>
              <a:t>録音を終了したい場合は停止ボタンを押してください。</a:t>
            </a:r>
            <a:endParaRPr sz="1800">
              <a:latin typeface="メイリオ"/>
              <a:cs typeface="メイリオ"/>
            </a:endParaRPr>
          </a:p>
          <a:p>
            <a:pPr marL="12700">
              <a:lnSpc>
                <a:spcPts val="2150"/>
              </a:lnSpc>
              <a:spcBef>
                <a:spcPts val="20"/>
              </a:spcBef>
            </a:pPr>
            <a:r>
              <a:rPr sz="1800" u="sng" dirty="0">
                <a:solidFill>
                  <a:srgbClr val="FF0000"/>
                </a:solidFill>
                <a:uFill>
                  <a:solidFill>
                    <a:srgbClr val="FF0000"/>
                  </a:solidFill>
                </a:uFill>
                <a:latin typeface="ＭＳ ゴシック"/>
                <a:cs typeface="ＭＳ ゴシック"/>
              </a:rPr>
              <a:t>※</a:t>
            </a:r>
            <a:r>
              <a:rPr sz="1800" u="sng" spc="-5" dirty="0">
                <a:solidFill>
                  <a:srgbClr val="FF0000"/>
                </a:solidFill>
                <a:uFill>
                  <a:solidFill>
                    <a:srgbClr val="FF0000"/>
                  </a:solidFill>
                </a:uFill>
                <a:latin typeface="メイリオ"/>
                <a:cs typeface="メイリオ"/>
              </a:rPr>
              <a:t>停止ボタンを押さずに次のスライドに移動する</a:t>
            </a:r>
            <a:r>
              <a:rPr sz="1800" u="sng" dirty="0">
                <a:solidFill>
                  <a:srgbClr val="FF0000"/>
                </a:solidFill>
                <a:uFill>
                  <a:solidFill>
                    <a:srgbClr val="FF0000"/>
                  </a:solidFill>
                </a:uFill>
                <a:latin typeface="メイリオ"/>
                <a:cs typeface="メイリオ"/>
              </a:rPr>
              <a:t>と、</a:t>
            </a:r>
            <a:endParaRPr sz="1800">
              <a:latin typeface="メイリオ"/>
              <a:cs typeface="メイリオ"/>
            </a:endParaRPr>
          </a:p>
          <a:p>
            <a:pPr marL="12700">
              <a:lnSpc>
                <a:spcPts val="2150"/>
              </a:lnSpc>
            </a:pPr>
            <a:r>
              <a:rPr sz="1800" u="sng" dirty="0">
                <a:solidFill>
                  <a:srgbClr val="FF0000"/>
                </a:solidFill>
                <a:uFill>
                  <a:solidFill>
                    <a:srgbClr val="FF0000"/>
                  </a:solidFill>
                </a:uFill>
                <a:latin typeface="メイリオ"/>
                <a:cs typeface="メイリオ"/>
              </a:rPr>
              <a:t>次のスライドの録音までも修正になってしまうのでお気を付けください。</a:t>
            </a:r>
            <a:endParaRPr sz="1800">
              <a:latin typeface="メイリオ"/>
              <a:cs typeface="メイリオ"/>
            </a:endParaRPr>
          </a:p>
        </p:txBody>
      </p:sp>
      <p:sp>
        <p:nvSpPr>
          <p:cNvPr id="7" name="object 7"/>
          <p:cNvSpPr txBox="1"/>
          <p:nvPr/>
        </p:nvSpPr>
        <p:spPr>
          <a:xfrm>
            <a:off x="710184" y="3576828"/>
            <a:ext cx="9307195" cy="2085339"/>
          </a:xfrm>
          <a:prstGeom prst="rect">
            <a:avLst/>
          </a:prstGeom>
          <a:ln w="9144">
            <a:solidFill>
              <a:srgbClr val="000000"/>
            </a:solidFill>
          </a:ln>
        </p:spPr>
        <p:txBody>
          <a:bodyPr vert="horz" wrap="square" lIns="0" tIns="283210" rIns="0" bIns="0" rtlCol="0">
            <a:spAutoFit/>
          </a:bodyPr>
          <a:lstStyle/>
          <a:p>
            <a:pPr marR="1687830" algn="ctr">
              <a:lnSpc>
                <a:spcPct val="100000"/>
              </a:lnSpc>
              <a:spcBef>
                <a:spcPts val="2230"/>
              </a:spcBef>
            </a:pPr>
            <a:r>
              <a:rPr sz="2400" b="1" dirty="0">
                <a:solidFill>
                  <a:srgbClr val="FF0000"/>
                </a:solidFill>
                <a:latin typeface="メイリオ"/>
                <a:cs typeface="メイリオ"/>
              </a:rPr>
              <a:t>①</a:t>
            </a:r>
            <a:endParaRPr sz="2400" dirty="0">
              <a:latin typeface="メイリオ"/>
              <a:cs typeface="メイリオ"/>
            </a:endParaRPr>
          </a:p>
          <a:p>
            <a:pPr marL="4571365">
              <a:lnSpc>
                <a:spcPct val="100000"/>
              </a:lnSpc>
              <a:spcBef>
                <a:spcPts val="2820"/>
              </a:spcBef>
            </a:pPr>
            <a:r>
              <a:rPr sz="2400" b="1" dirty="0">
                <a:solidFill>
                  <a:srgbClr val="FF0000"/>
                </a:solidFill>
                <a:latin typeface="メイリオ"/>
                <a:cs typeface="メイリオ"/>
              </a:rPr>
              <a:t>②</a:t>
            </a:r>
            <a:endParaRPr sz="2400" dirty="0">
              <a:latin typeface="メイリオ"/>
              <a:cs typeface="メイリオ"/>
            </a:endParaRPr>
          </a:p>
          <a:p>
            <a:pPr marL="4629150">
              <a:lnSpc>
                <a:spcPct val="100000"/>
              </a:lnSpc>
              <a:spcBef>
                <a:spcPts val="2010"/>
              </a:spcBef>
            </a:pPr>
            <a:r>
              <a:rPr sz="2400" b="1" dirty="0">
                <a:solidFill>
                  <a:srgbClr val="FF0000"/>
                </a:solidFill>
                <a:latin typeface="メイリオ"/>
                <a:cs typeface="メイリオ"/>
              </a:rPr>
              <a:t>③</a:t>
            </a:r>
            <a:endParaRPr sz="2400" dirty="0">
              <a:latin typeface="メイリオ"/>
              <a:cs typeface="メイリオ"/>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745236" y="1653539"/>
            <a:ext cx="8511540" cy="5046345"/>
            <a:chOff x="745236" y="1653539"/>
            <a:chExt cx="8511540" cy="5046345"/>
          </a:xfrm>
        </p:grpSpPr>
        <p:pic>
          <p:nvPicPr>
            <p:cNvPr id="3" name="object 3"/>
            <p:cNvPicPr/>
            <p:nvPr/>
          </p:nvPicPr>
          <p:blipFill>
            <a:blip r:embed="rId2" cstate="print"/>
            <a:stretch>
              <a:fillRect/>
            </a:stretch>
          </p:blipFill>
          <p:spPr>
            <a:xfrm>
              <a:off x="754380" y="1662683"/>
              <a:ext cx="8493252" cy="4514088"/>
            </a:xfrm>
            <a:prstGeom prst="rect">
              <a:avLst/>
            </a:prstGeom>
          </p:spPr>
        </p:pic>
        <p:sp>
          <p:nvSpPr>
            <p:cNvPr id="4" name="object 4"/>
            <p:cNvSpPr/>
            <p:nvPr/>
          </p:nvSpPr>
          <p:spPr>
            <a:xfrm>
              <a:off x="749808" y="1658111"/>
              <a:ext cx="8502650" cy="4523740"/>
            </a:xfrm>
            <a:custGeom>
              <a:avLst/>
              <a:gdLst/>
              <a:ahLst/>
              <a:cxnLst/>
              <a:rect l="l" t="t" r="r" b="b"/>
              <a:pathLst>
                <a:path w="8502650" h="4523740">
                  <a:moveTo>
                    <a:pt x="0" y="4523232"/>
                  </a:moveTo>
                  <a:lnTo>
                    <a:pt x="8502396" y="4523232"/>
                  </a:lnTo>
                  <a:lnTo>
                    <a:pt x="8502396" y="0"/>
                  </a:lnTo>
                  <a:lnTo>
                    <a:pt x="0" y="0"/>
                  </a:lnTo>
                  <a:lnTo>
                    <a:pt x="0" y="4523232"/>
                  </a:lnTo>
                  <a:close/>
                </a:path>
              </a:pathLst>
            </a:custGeom>
            <a:ln w="9144">
              <a:solidFill>
                <a:srgbClr val="000000"/>
              </a:solidFill>
            </a:ln>
          </p:spPr>
          <p:txBody>
            <a:bodyPr wrap="square" lIns="0" tIns="0" rIns="0" bIns="0" rtlCol="0"/>
            <a:lstStyle/>
            <a:p>
              <a:endParaRPr/>
            </a:p>
          </p:txBody>
        </p:sp>
        <p:pic>
          <p:nvPicPr>
            <p:cNvPr id="5" name="object 5"/>
            <p:cNvPicPr/>
            <p:nvPr/>
          </p:nvPicPr>
          <p:blipFill>
            <a:blip r:embed="rId3" cstate="print"/>
            <a:stretch>
              <a:fillRect/>
            </a:stretch>
          </p:blipFill>
          <p:spPr>
            <a:xfrm>
              <a:off x="4079747" y="5669280"/>
              <a:ext cx="3921252" cy="1014983"/>
            </a:xfrm>
            <a:prstGeom prst="rect">
              <a:avLst/>
            </a:prstGeom>
          </p:spPr>
        </p:pic>
        <p:sp>
          <p:nvSpPr>
            <p:cNvPr id="6" name="object 6"/>
            <p:cNvSpPr/>
            <p:nvPr/>
          </p:nvSpPr>
          <p:spPr>
            <a:xfrm>
              <a:off x="4075176" y="5664707"/>
              <a:ext cx="3930650" cy="1024255"/>
            </a:xfrm>
            <a:custGeom>
              <a:avLst/>
              <a:gdLst/>
              <a:ahLst/>
              <a:cxnLst/>
              <a:rect l="l" t="t" r="r" b="b"/>
              <a:pathLst>
                <a:path w="3930650" h="1024254">
                  <a:moveTo>
                    <a:pt x="0" y="1024128"/>
                  </a:moveTo>
                  <a:lnTo>
                    <a:pt x="3930396" y="1024128"/>
                  </a:lnTo>
                  <a:lnTo>
                    <a:pt x="3930396" y="0"/>
                  </a:lnTo>
                  <a:lnTo>
                    <a:pt x="0" y="0"/>
                  </a:lnTo>
                  <a:lnTo>
                    <a:pt x="0" y="1024128"/>
                  </a:lnTo>
                  <a:close/>
                </a:path>
              </a:pathLst>
            </a:custGeom>
            <a:ln w="9144">
              <a:solidFill>
                <a:srgbClr val="000000"/>
              </a:solidFill>
            </a:ln>
          </p:spPr>
          <p:txBody>
            <a:bodyPr wrap="square" lIns="0" tIns="0" rIns="0" bIns="0" rtlCol="0"/>
            <a:lstStyle/>
            <a:p>
              <a:endParaRPr/>
            </a:p>
          </p:txBody>
        </p:sp>
        <p:sp>
          <p:nvSpPr>
            <p:cNvPr id="7" name="object 7"/>
            <p:cNvSpPr/>
            <p:nvPr/>
          </p:nvSpPr>
          <p:spPr>
            <a:xfrm>
              <a:off x="4554474" y="5552693"/>
              <a:ext cx="4541520" cy="1132840"/>
            </a:xfrm>
            <a:custGeom>
              <a:avLst/>
              <a:gdLst/>
              <a:ahLst/>
              <a:cxnLst/>
              <a:rect l="l" t="t" r="r" b="b"/>
              <a:pathLst>
                <a:path w="4541520" h="1132840">
                  <a:moveTo>
                    <a:pt x="3782568" y="342899"/>
                  </a:moveTo>
                  <a:lnTo>
                    <a:pt x="3786032" y="296369"/>
                  </a:lnTo>
                  <a:lnTo>
                    <a:pt x="3796125" y="251742"/>
                  </a:lnTo>
                  <a:lnTo>
                    <a:pt x="3812393" y="209426"/>
                  </a:lnTo>
                  <a:lnTo>
                    <a:pt x="3834384" y="169830"/>
                  </a:lnTo>
                  <a:lnTo>
                    <a:pt x="3861645" y="133362"/>
                  </a:lnTo>
                  <a:lnTo>
                    <a:pt x="3893724" y="100431"/>
                  </a:lnTo>
                  <a:lnTo>
                    <a:pt x="3930169" y="71446"/>
                  </a:lnTo>
                  <a:lnTo>
                    <a:pt x="3970528" y="46815"/>
                  </a:lnTo>
                  <a:lnTo>
                    <a:pt x="4014346" y="26946"/>
                  </a:lnTo>
                  <a:lnTo>
                    <a:pt x="4061174" y="12248"/>
                  </a:lnTo>
                  <a:lnTo>
                    <a:pt x="4110557" y="3130"/>
                  </a:lnTo>
                  <a:lnTo>
                    <a:pt x="4162044" y="0"/>
                  </a:lnTo>
                  <a:lnTo>
                    <a:pt x="4213530" y="3130"/>
                  </a:lnTo>
                  <a:lnTo>
                    <a:pt x="4262913" y="12248"/>
                  </a:lnTo>
                  <a:lnTo>
                    <a:pt x="4309741" y="26946"/>
                  </a:lnTo>
                  <a:lnTo>
                    <a:pt x="4353560" y="46815"/>
                  </a:lnTo>
                  <a:lnTo>
                    <a:pt x="4393918" y="71446"/>
                  </a:lnTo>
                  <a:lnTo>
                    <a:pt x="4430363" y="100431"/>
                  </a:lnTo>
                  <a:lnTo>
                    <a:pt x="4462442" y="133362"/>
                  </a:lnTo>
                  <a:lnTo>
                    <a:pt x="4489704" y="169830"/>
                  </a:lnTo>
                  <a:lnTo>
                    <a:pt x="4511694" y="209426"/>
                  </a:lnTo>
                  <a:lnTo>
                    <a:pt x="4527962" y="251742"/>
                  </a:lnTo>
                  <a:lnTo>
                    <a:pt x="4538055" y="296369"/>
                  </a:lnTo>
                  <a:lnTo>
                    <a:pt x="4541520" y="342899"/>
                  </a:lnTo>
                  <a:lnTo>
                    <a:pt x="4538055" y="389430"/>
                  </a:lnTo>
                  <a:lnTo>
                    <a:pt x="4527962" y="434057"/>
                  </a:lnTo>
                  <a:lnTo>
                    <a:pt x="4511694" y="476373"/>
                  </a:lnTo>
                  <a:lnTo>
                    <a:pt x="4489704" y="515969"/>
                  </a:lnTo>
                  <a:lnTo>
                    <a:pt x="4462442" y="552437"/>
                  </a:lnTo>
                  <a:lnTo>
                    <a:pt x="4430363" y="585368"/>
                  </a:lnTo>
                  <a:lnTo>
                    <a:pt x="4393918" y="614353"/>
                  </a:lnTo>
                  <a:lnTo>
                    <a:pt x="4353559" y="638984"/>
                  </a:lnTo>
                  <a:lnTo>
                    <a:pt x="4309741" y="658853"/>
                  </a:lnTo>
                  <a:lnTo>
                    <a:pt x="4262913" y="673551"/>
                  </a:lnTo>
                  <a:lnTo>
                    <a:pt x="4213530" y="682669"/>
                  </a:lnTo>
                  <a:lnTo>
                    <a:pt x="4162044" y="685799"/>
                  </a:lnTo>
                  <a:lnTo>
                    <a:pt x="4110557" y="682669"/>
                  </a:lnTo>
                  <a:lnTo>
                    <a:pt x="4061174" y="673551"/>
                  </a:lnTo>
                  <a:lnTo>
                    <a:pt x="4014346" y="658853"/>
                  </a:lnTo>
                  <a:lnTo>
                    <a:pt x="3970528" y="638984"/>
                  </a:lnTo>
                  <a:lnTo>
                    <a:pt x="3930169" y="614353"/>
                  </a:lnTo>
                  <a:lnTo>
                    <a:pt x="3893724" y="585368"/>
                  </a:lnTo>
                  <a:lnTo>
                    <a:pt x="3861645" y="552437"/>
                  </a:lnTo>
                  <a:lnTo>
                    <a:pt x="3834383" y="515969"/>
                  </a:lnTo>
                  <a:lnTo>
                    <a:pt x="3812393" y="476373"/>
                  </a:lnTo>
                  <a:lnTo>
                    <a:pt x="3796125" y="434057"/>
                  </a:lnTo>
                  <a:lnTo>
                    <a:pt x="3786032" y="389430"/>
                  </a:lnTo>
                  <a:lnTo>
                    <a:pt x="3782568" y="342899"/>
                  </a:lnTo>
                  <a:close/>
                </a:path>
                <a:path w="4541520" h="1132840">
                  <a:moveTo>
                    <a:pt x="0" y="789431"/>
                  </a:moveTo>
                  <a:lnTo>
                    <a:pt x="3464" y="742901"/>
                  </a:lnTo>
                  <a:lnTo>
                    <a:pt x="13557" y="698274"/>
                  </a:lnTo>
                  <a:lnTo>
                    <a:pt x="29825" y="655958"/>
                  </a:lnTo>
                  <a:lnTo>
                    <a:pt x="51815" y="616362"/>
                  </a:lnTo>
                  <a:lnTo>
                    <a:pt x="79077" y="579894"/>
                  </a:lnTo>
                  <a:lnTo>
                    <a:pt x="111156" y="546963"/>
                  </a:lnTo>
                  <a:lnTo>
                    <a:pt x="147601" y="517978"/>
                  </a:lnTo>
                  <a:lnTo>
                    <a:pt x="187960" y="493347"/>
                  </a:lnTo>
                  <a:lnTo>
                    <a:pt x="231778" y="473478"/>
                  </a:lnTo>
                  <a:lnTo>
                    <a:pt x="278606" y="458780"/>
                  </a:lnTo>
                  <a:lnTo>
                    <a:pt x="327989" y="449662"/>
                  </a:lnTo>
                  <a:lnTo>
                    <a:pt x="379475" y="446531"/>
                  </a:lnTo>
                  <a:lnTo>
                    <a:pt x="430962" y="449662"/>
                  </a:lnTo>
                  <a:lnTo>
                    <a:pt x="480345" y="458780"/>
                  </a:lnTo>
                  <a:lnTo>
                    <a:pt x="527173" y="473478"/>
                  </a:lnTo>
                  <a:lnTo>
                    <a:pt x="570991" y="493347"/>
                  </a:lnTo>
                  <a:lnTo>
                    <a:pt x="611350" y="517978"/>
                  </a:lnTo>
                  <a:lnTo>
                    <a:pt x="647795" y="546963"/>
                  </a:lnTo>
                  <a:lnTo>
                    <a:pt x="679874" y="579894"/>
                  </a:lnTo>
                  <a:lnTo>
                    <a:pt x="707136" y="616362"/>
                  </a:lnTo>
                  <a:lnTo>
                    <a:pt x="729126" y="655958"/>
                  </a:lnTo>
                  <a:lnTo>
                    <a:pt x="745394" y="698274"/>
                  </a:lnTo>
                  <a:lnTo>
                    <a:pt x="755487" y="742901"/>
                  </a:lnTo>
                  <a:lnTo>
                    <a:pt x="758951" y="789431"/>
                  </a:lnTo>
                  <a:lnTo>
                    <a:pt x="755487" y="835962"/>
                  </a:lnTo>
                  <a:lnTo>
                    <a:pt x="745394" y="880589"/>
                  </a:lnTo>
                  <a:lnTo>
                    <a:pt x="729126" y="922905"/>
                  </a:lnTo>
                  <a:lnTo>
                    <a:pt x="707136" y="962501"/>
                  </a:lnTo>
                  <a:lnTo>
                    <a:pt x="679874" y="998969"/>
                  </a:lnTo>
                  <a:lnTo>
                    <a:pt x="647795" y="1031900"/>
                  </a:lnTo>
                  <a:lnTo>
                    <a:pt x="611350" y="1060885"/>
                  </a:lnTo>
                  <a:lnTo>
                    <a:pt x="570991" y="1085516"/>
                  </a:lnTo>
                  <a:lnTo>
                    <a:pt x="527173" y="1105385"/>
                  </a:lnTo>
                  <a:lnTo>
                    <a:pt x="480345" y="1120083"/>
                  </a:lnTo>
                  <a:lnTo>
                    <a:pt x="430962" y="1129201"/>
                  </a:lnTo>
                  <a:lnTo>
                    <a:pt x="379475" y="1132331"/>
                  </a:lnTo>
                  <a:lnTo>
                    <a:pt x="327989" y="1129201"/>
                  </a:lnTo>
                  <a:lnTo>
                    <a:pt x="278606" y="1120083"/>
                  </a:lnTo>
                  <a:lnTo>
                    <a:pt x="231778" y="1105385"/>
                  </a:lnTo>
                  <a:lnTo>
                    <a:pt x="187960" y="1085516"/>
                  </a:lnTo>
                  <a:lnTo>
                    <a:pt x="147601" y="1060885"/>
                  </a:lnTo>
                  <a:lnTo>
                    <a:pt x="111156" y="1031900"/>
                  </a:lnTo>
                  <a:lnTo>
                    <a:pt x="79077" y="998969"/>
                  </a:lnTo>
                  <a:lnTo>
                    <a:pt x="51815" y="962501"/>
                  </a:lnTo>
                  <a:lnTo>
                    <a:pt x="29825" y="922905"/>
                  </a:lnTo>
                  <a:lnTo>
                    <a:pt x="13557" y="880589"/>
                  </a:lnTo>
                  <a:lnTo>
                    <a:pt x="3464" y="835962"/>
                  </a:lnTo>
                  <a:lnTo>
                    <a:pt x="0" y="789431"/>
                  </a:lnTo>
                  <a:close/>
                </a:path>
              </a:pathLst>
            </a:custGeom>
            <a:ln w="28956">
              <a:solidFill>
                <a:srgbClr val="FF0000"/>
              </a:solidFill>
            </a:ln>
          </p:spPr>
          <p:txBody>
            <a:bodyPr wrap="square" lIns="0" tIns="0" rIns="0" bIns="0" rtlCol="0"/>
            <a:lstStyle/>
            <a:p>
              <a:endParaRPr/>
            </a:p>
          </p:txBody>
        </p:sp>
      </p:grpSp>
      <p:sp>
        <p:nvSpPr>
          <p:cNvPr id="8" name="object 8"/>
          <p:cNvSpPr txBox="1"/>
          <p:nvPr/>
        </p:nvSpPr>
        <p:spPr>
          <a:xfrm>
            <a:off x="412191" y="730122"/>
            <a:ext cx="5467985" cy="574040"/>
          </a:xfrm>
          <a:prstGeom prst="rect">
            <a:avLst/>
          </a:prstGeom>
        </p:spPr>
        <p:txBody>
          <a:bodyPr vert="horz" wrap="square" lIns="0" tIns="12700" rIns="0" bIns="0" rtlCol="0">
            <a:spAutoFit/>
          </a:bodyPr>
          <a:lstStyle/>
          <a:p>
            <a:pPr marL="12700" marR="5080">
              <a:lnSpc>
                <a:spcPct val="100000"/>
              </a:lnSpc>
              <a:spcBef>
                <a:spcPts val="100"/>
              </a:spcBef>
            </a:pPr>
            <a:r>
              <a:rPr sz="1800" dirty="0">
                <a:latin typeface="Meiryo UI"/>
                <a:cs typeface="Meiryo UI"/>
              </a:rPr>
              <a:t>スライ</a:t>
            </a:r>
            <a:r>
              <a:rPr sz="1800" spc="-5" dirty="0">
                <a:latin typeface="Meiryo UI"/>
                <a:cs typeface="Meiryo UI"/>
              </a:rPr>
              <a:t>ド上に表示</a:t>
            </a:r>
            <a:r>
              <a:rPr sz="1800" spc="5" dirty="0">
                <a:latin typeface="Meiryo UI"/>
                <a:cs typeface="Meiryo UI"/>
              </a:rPr>
              <a:t>さ</a:t>
            </a:r>
            <a:r>
              <a:rPr sz="1800" dirty="0">
                <a:latin typeface="Meiryo UI"/>
                <a:cs typeface="Meiryo UI"/>
              </a:rPr>
              <a:t>れる「スピー</a:t>
            </a:r>
            <a:r>
              <a:rPr sz="1800" spc="-10" dirty="0">
                <a:latin typeface="Meiryo UI"/>
                <a:cs typeface="Meiryo UI"/>
              </a:rPr>
              <a:t>カ</a:t>
            </a:r>
            <a:r>
              <a:rPr sz="1800" spc="-5" dirty="0">
                <a:latin typeface="Meiryo UI"/>
                <a:cs typeface="Meiryo UI"/>
              </a:rPr>
              <a:t>ー</a:t>
            </a:r>
            <a:r>
              <a:rPr sz="1800" spc="-10" dirty="0">
                <a:latin typeface="Meiryo UI"/>
                <a:cs typeface="Meiryo UI"/>
              </a:rPr>
              <a:t>マ</a:t>
            </a:r>
            <a:r>
              <a:rPr sz="1800" spc="-5" dirty="0">
                <a:latin typeface="Meiryo UI"/>
                <a:cs typeface="Meiryo UI"/>
              </a:rPr>
              <a:t>ーク」をクリ</a:t>
            </a:r>
            <a:r>
              <a:rPr sz="1800" dirty="0">
                <a:latin typeface="Meiryo UI"/>
                <a:cs typeface="Meiryo UI"/>
              </a:rPr>
              <a:t>ッ</a:t>
            </a:r>
            <a:r>
              <a:rPr sz="1800" spc="-5" dirty="0">
                <a:latin typeface="Meiryo UI"/>
                <a:cs typeface="Meiryo UI"/>
              </a:rPr>
              <a:t>ク（①）し、 </a:t>
            </a:r>
            <a:r>
              <a:rPr sz="1800" dirty="0">
                <a:latin typeface="Meiryo UI"/>
                <a:cs typeface="Meiryo UI"/>
              </a:rPr>
              <a:t>表示されるメニューの「再生」</a:t>
            </a:r>
            <a:r>
              <a:rPr sz="1800" spc="-10" dirty="0">
                <a:latin typeface="Meiryo UI"/>
                <a:cs typeface="Meiryo UI"/>
              </a:rPr>
              <a:t>ボ</a:t>
            </a:r>
            <a:r>
              <a:rPr sz="1800" spc="-5" dirty="0">
                <a:latin typeface="Meiryo UI"/>
                <a:cs typeface="Meiryo UI"/>
              </a:rPr>
              <a:t>タ</a:t>
            </a:r>
            <a:r>
              <a:rPr sz="1800" dirty="0">
                <a:latin typeface="Meiryo UI"/>
                <a:cs typeface="Meiryo UI"/>
              </a:rPr>
              <a:t>ンを押</a:t>
            </a:r>
            <a:r>
              <a:rPr sz="1800" spc="-10" dirty="0">
                <a:latin typeface="Meiryo UI"/>
                <a:cs typeface="Meiryo UI"/>
              </a:rPr>
              <a:t>し</a:t>
            </a:r>
            <a:r>
              <a:rPr sz="1800" spc="-5" dirty="0">
                <a:latin typeface="Meiryo UI"/>
                <a:cs typeface="Meiryo UI"/>
              </a:rPr>
              <a:t>て</a:t>
            </a:r>
            <a:r>
              <a:rPr sz="1800" spc="5" dirty="0">
                <a:latin typeface="Meiryo UI"/>
                <a:cs typeface="Meiryo UI"/>
              </a:rPr>
              <a:t>く</a:t>
            </a:r>
            <a:r>
              <a:rPr sz="1800" spc="-5" dirty="0">
                <a:latin typeface="Meiryo UI"/>
                <a:cs typeface="Meiryo UI"/>
              </a:rPr>
              <a:t>だ</a:t>
            </a:r>
            <a:r>
              <a:rPr sz="1800" spc="5" dirty="0">
                <a:latin typeface="Meiryo UI"/>
                <a:cs typeface="Meiryo UI"/>
              </a:rPr>
              <a:t>さ</a:t>
            </a:r>
            <a:r>
              <a:rPr sz="1800" spc="-5" dirty="0">
                <a:latin typeface="Meiryo UI"/>
                <a:cs typeface="Meiryo UI"/>
              </a:rPr>
              <a:t>い（②）。</a:t>
            </a:r>
            <a:endParaRPr sz="1800">
              <a:latin typeface="Meiryo UI"/>
              <a:cs typeface="Meiryo UI"/>
            </a:endParaRPr>
          </a:p>
        </p:txBody>
      </p:sp>
      <p:sp>
        <p:nvSpPr>
          <p:cNvPr id="9" name="object 9"/>
          <p:cNvSpPr txBox="1"/>
          <p:nvPr/>
        </p:nvSpPr>
        <p:spPr>
          <a:xfrm>
            <a:off x="8972550" y="5318861"/>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①</a:t>
            </a:r>
            <a:endParaRPr sz="2400">
              <a:latin typeface="メイリオ"/>
              <a:cs typeface="メイリオ"/>
            </a:endParaRPr>
          </a:p>
        </p:txBody>
      </p:sp>
      <p:sp>
        <p:nvSpPr>
          <p:cNvPr id="10" name="object 10"/>
          <p:cNvSpPr txBox="1"/>
          <p:nvPr/>
        </p:nvSpPr>
        <p:spPr>
          <a:xfrm>
            <a:off x="4075176" y="6181344"/>
            <a:ext cx="3930650" cy="508000"/>
          </a:xfrm>
          <a:prstGeom prst="rect">
            <a:avLst/>
          </a:prstGeom>
          <a:ln w="9144">
            <a:solidFill>
              <a:srgbClr val="000000"/>
            </a:solidFill>
          </a:ln>
        </p:spPr>
        <p:txBody>
          <a:bodyPr vert="horz" wrap="square" lIns="0" tIns="5715" rIns="0" bIns="0" rtlCol="0">
            <a:spAutoFit/>
          </a:bodyPr>
          <a:lstStyle/>
          <a:p>
            <a:pPr marR="916305" algn="ctr">
              <a:lnSpc>
                <a:spcPct val="100000"/>
              </a:lnSpc>
              <a:spcBef>
                <a:spcPts val="45"/>
              </a:spcBef>
            </a:pPr>
            <a:r>
              <a:rPr sz="2400" b="1" dirty="0">
                <a:solidFill>
                  <a:srgbClr val="FF0000"/>
                </a:solidFill>
                <a:latin typeface="メイリオ"/>
                <a:cs typeface="メイリオ"/>
              </a:rPr>
              <a:t>②</a:t>
            </a:r>
            <a:endParaRPr sz="2400">
              <a:latin typeface="メイリオ"/>
              <a:cs typeface="メイリオ"/>
            </a:endParaRPr>
          </a:p>
        </p:txBody>
      </p:sp>
      <p:sp>
        <p:nvSpPr>
          <p:cNvPr id="11" name="object 11"/>
          <p:cNvSpPr txBox="1">
            <a:spLocks noGrp="1"/>
          </p:cNvSpPr>
          <p:nvPr>
            <p:ph type="title"/>
          </p:nvPr>
        </p:nvSpPr>
        <p:spPr>
          <a:xfrm>
            <a:off x="178408" y="728"/>
            <a:ext cx="10413391" cy="689932"/>
          </a:xfrm>
          <a:prstGeom prst="rect">
            <a:avLst/>
          </a:prstGeom>
        </p:spPr>
        <p:txBody>
          <a:bodyPr vert="horz" wrap="square" lIns="0" tIns="12700" rIns="0" bIns="0" rtlCol="0">
            <a:spAutoFit/>
          </a:bodyPr>
          <a:lstStyle/>
          <a:p>
            <a:pPr marL="12700">
              <a:lnSpc>
                <a:spcPct val="100000"/>
              </a:lnSpc>
              <a:spcBef>
                <a:spcPts val="100"/>
              </a:spcBef>
            </a:pPr>
            <a:r>
              <a:rPr dirty="0"/>
              <a:t>スライド毎の音声を確認したいとき</a:t>
            </a:r>
          </a:p>
        </p:txBody>
      </p:sp>
      <p:sp>
        <p:nvSpPr>
          <p:cNvPr id="12" name="object 12"/>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sz="2000" dirty="0">
                <a:latin typeface="Meiryo UI"/>
                <a:cs typeface="Meiryo UI"/>
              </a:rPr>
              <a:t>16</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6310" y="588009"/>
            <a:ext cx="5970905" cy="574040"/>
          </a:xfrm>
          <a:prstGeom prst="rect">
            <a:avLst/>
          </a:prstGeom>
        </p:spPr>
        <p:txBody>
          <a:bodyPr vert="horz" wrap="square" lIns="0" tIns="12700" rIns="0" bIns="0" rtlCol="0">
            <a:spAutoFit/>
          </a:bodyPr>
          <a:lstStyle/>
          <a:p>
            <a:pPr marL="12700">
              <a:lnSpc>
                <a:spcPct val="100000"/>
              </a:lnSpc>
              <a:spcBef>
                <a:spcPts val="100"/>
              </a:spcBef>
            </a:pPr>
            <a:r>
              <a:rPr sz="3600" dirty="0"/>
              <a:t>録音開始前にご確認ください</a:t>
            </a:r>
            <a:endParaRPr sz="3600"/>
          </a:p>
        </p:txBody>
      </p:sp>
      <p:sp>
        <p:nvSpPr>
          <p:cNvPr id="3" name="object 3"/>
          <p:cNvSpPr txBox="1"/>
          <p:nvPr/>
        </p:nvSpPr>
        <p:spPr>
          <a:xfrm>
            <a:off x="596290" y="1252242"/>
            <a:ext cx="8655685" cy="4665345"/>
          </a:xfrm>
          <a:prstGeom prst="rect">
            <a:avLst/>
          </a:prstGeom>
        </p:spPr>
        <p:txBody>
          <a:bodyPr vert="horz" wrap="square" lIns="0" tIns="139700" rIns="0" bIns="0" rtlCol="0">
            <a:spAutoFit/>
          </a:bodyPr>
          <a:lstStyle/>
          <a:p>
            <a:pPr marL="12700">
              <a:lnSpc>
                <a:spcPct val="100000"/>
              </a:lnSpc>
              <a:spcBef>
                <a:spcPts val="1100"/>
              </a:spcBef>
            </a:pPr>
            <a:r>
              <a:rPr sz="1400" b="1" dirty="0">
                <a:solidFill>
                  <a:srgbClr val="404040"/>
                </a:solidFill>
                <a:latin typeface="Meiryo UI"/>
                <a:cs typeface="Meiryo UI"/>
              </a:rPr>
              <a:t>＜</a:t>
            </a:r>
            <a:r>
              <a:rPr sz="1400" b="1" spc="10" dirty="0">
                <a:solidFill>
                  <a:srgbClr val="404040"/>
                </a:solidFill>
                <a:latin typeface="Meiryo UI"/>
                <a:cs typeface="Meiryo UI"/>
              </a:rPr>
              <a:t>ス</a:t>
            </a:r>
            <a:r>
              <a:rPr sz="1400" b="1" spc="5" dirty="0">
                <a:solidFill>
                  <a:srgbClr val="404040"/>
                </a:solidFill>
                <a:latin typeface="Meiryo UI"/>
                <a:cs typeface="Meiryo UI"/>
              </a:rPr>
              <a:t>ライ</a:t>
            </a:r>
            <a:r>
              <a:rPr sz="1400" b="1" dirty="0">
                <a:solidFill>
                  <a:srgbClr val="404040"/>
                </a:solidFill>
                <a:latin typeface="Meiryo UI"/>
                <a:cs typeface="Meiryo UI"/>
              </a:rPr>
              <a:t>ド</a:t>
            </a:r>
            <a:r>
              <a:rPr sz="1400" b="1" spc="5" dirty="0">
                <a:solidFill>
                  <a:srgbClr val="404040"/>
                </a:solidFill>
                <a:latin typeface="Meiryo UI"/>
                <a:cs typeface="Meiryo UI"/>
              </a:rPr>
              <a:t>の準備</a:t>
            </a:r>
            <a:r>
              <a:rPr sz="1400" b="1" spc="-5" dirty="0">
                <a:solidFill>
                  <a:srgbClr val="404040"/>
                </a:solidFill>
                <a:latin typeface="Meiryo UI"/>
                <a:cs typeface="Meiryo UI"/>
              </a:rPr>
              <a:t>に</a:t>
            </a:r>
            <a:r>
              <a:rPr sz="1400" b="1" dirty="0">
                <a:solidFill>
                  <a:srgbClr val="404040"/>
                </a:solidFill>
                <a:latin typeface="Meiryo UI"/>
                <a:cs typeface="Meiryo UI"/>
              </a:rPr>
              <a:t>ついて</a:t>
            </a:r>
            <a:r>
              <a:rPr sz="1400" b="1" spc="5" dirty="0">
                <a:solidFill>
                  <a:srgbClr val="404040"/>
                </a:solidFill>
                <a:latin typeface="Meiryo UI"/>
                <a:cs typeface="Meiryo UI"/>
              </a:rPr>
              <a:t>＞</a:t>
            </a:r>
            <a:endParaRPr sz="1400" dirty="0">
              <a:latin typeface="Meiryo UI"/>
              <a:cs typeface="Meiryo UI"/>
            </a:endParaRPr>
          </a:p>
          <a:p>
            <a:pPr marL="12700" marR="3496945">
              <a:lnSpc>
                <a:spcPts val="2690"/>
              </a:lnSpc>
              <a:spcBef>
                <a:spcPts val="245"/>
              </a:spcBef>
            </a:pPr>
            <a:r>
              <a:rPr sz="1400" u="sng" dirty="0">
                <a:solidFill>
                  <a:srgbClr val="404040"/>
                </a:solidFill>
                <a:uFill>
                  <a:solidFill>
                    <a:srgbClr val="404040"/>
                  </a:solidFill>
                </a:uFill>
                <a:latin typeface="Meiryo UI"/>
                <a:cs typeface="Meiryo UI"/>
              </a:rPr>
              <a:t>発表用パ</a:t>
            </a:r>
            <a:r>
              <a:rPr sz="1400" u="sng" spc="-10" dirty="0">
                <a:solidFill>
                  <a:srgbClr val="404040"/>
                </a:solidFill>
                <a:uFill>
                  <a:solidFill>
                    <a:srgbClr val="404040"/>
                  </a:solidFill>
                </a:uFill>
                <a:latin typeface="Meiryo UI"/>
                <a:cs typeface="Meiryo UI"/>
              </a:rPr>
              <a:t>ワ</a:t>
            </a:r>
            <a:r>
              <a:rPr sz="1400" u="sng" spc="5" dirty="0">
                <a:solidFill>
                  <a:srgbClr val="404040"/>
                </a:solidFill>
                <a:uFill>
                  <a:solidFill>
                    <a:srgbClr val="404040"/>
                  </a:solidFill>
                </a:uFill>
                <a:latin typeface="Meiryo UI"/>
                <a:cs typeface="Meiryo UI"/>
              </a:rPr>
              <a:t>ー</a:t>
            </a:r>
            <a:r>
              <a:rPr sz="1400" u="sng" spc="-10" dirty="0">
                <a:solidFill>
                  <a:srgbClr val="404040"/>
                </a:solidFill>
                <a:uFill>
                  <a:solidFill>
                    <a:srgbClr val="404040"/>
                  </a:solidFill>
                </a:uFill>
                <a:latin typeface="Meiryo UI"/>
                <a:cs typeface="Meiryo UI"/>
              </a:rPr>
              <a:t>ポイ</a:t>
            </a:r>
            <a:r>
              <a:rPr sz="1400" u="sng" spc="-5" dirty="0">
                <a:solidFill>
                  <a:srgbClr val="404040"/>
                </a:solidFill>
                <a:uFill>
                  <a:solidFill>
                    <a:srgbClr val="404040"/>
                  </a:solidFill>
                </a:uFill>
                <a:latin typeface="Meiryo UI"/>
                <a:cs typeface="Meiryo UI"/>
              </a:rPr>
              <a:t>ント</a:t>
            </a:r>
            <a:r>
              <a:rPr sz="1400" u="sng" spc="-10" dirty="0">
                <a:solidFill>
                  <a:srgbClr val="404040"/>
                </a:solidFill>
                <a:uFill>
                  <a:solidFill>
                    <a:srgbClr val="404040"/>
                  </a:solidFill>
                </a:uFill>
                <a:latin typeface="Meiryo UI"/>
                <a:cs typeface="Meiryo UI"/>
              </a:rPr>
              <a:t>の</a:t>
            </a:r>
            <a:r>
              <a:rPr sz="1400" u="sng" dirty="0">
                <a:solidFill>
                  <a:srgbClr val="404040"/>
                </a:solidFill>
                <a:uFill>
                  <a:solidFill>
                    <a:srgbClr val="404040"/>
                  </a:solidFill>
                </a:uFill>
                <a:latin typeface="Meiryo UI"/>
                <a:cs typeface="Meiryo UI"/>
              </a:rPr>
              <a:t>ファイ</a:t>
            </a:r>
            <a:r>
              <a:rPr sz="1400" u="sng" spc="-10" dirty="0">
                <a:solidFill>
                  <a:srgbClr val="404040"/>
                </a:solidFill>
                <a:uFill>
                  <a:solidFill>
                    <a:srgbClr val="404040"/>
                  </a:solidFill>
                </a:uFill>
                <a:latin typeface="Meiryo UI"/>
                <a:cs typeface="Meiryo UI"/>
              </a:rPr>
              <a:t>ル</a:t>
            </a:r>
            <a:r>
              <a:rPr sz="1400" u="sng" dirty="0">
                <a:solidFill>
                  <a:srgbClr val="404040"/>
                </a:solidFill>
                <a:uFill>
                  <a:solidFill>
                    <a:srgbClr val="404040"/>
                  </a:solidFill>
                </a:uFill>
                <a:latin typeface="Meiryo UI"/>
                <a:cs typeface="Meiryo UI"/>
              </a:rPr>
              <a:t>を</a:t>
            </a:r>
            <a:r>
              <a:rPr sz="1400" u="sng" spc="-20" dirty="0">
                <a:solidFill>
                  <a:srgbClr val="404040"/>
                </a:solidFill>
                <a:uFill>
                  <a:solidFill>
                    <a:srgbClr val="404040"/>
                  </a:solidFill>
                </a:uFill>
                <a:latin typeface="Meiryo UI"/>
                <a:cs typeface="Meiryo UI"/>
              </a:rPr>
              <a:t>ご</a:t>
            </a:r>
            <a:r>
              <a:rPr sz="1400" u="sng" dirty="0">
                <a:solidFill>
                  <a:srgbClr val="404040"/>
                </a:solidFill>
                <a:uFill>
                  <a:solidFill>
                    <a:srgbClr val="404040"/>
                  </a:solidFill>
                </a:uFill>
                <a:latin typeface="Meiryo UI"/>
                <a:cs typeface="Meiryo UI"/>
              </a:rPr>
              <a:t>作</a:t>
            </a:r>
            <a:r>
              <a:rPr sz="1400" u="sng" spc="-15" dirty="0">
                <a:solidFill>
                  <a:srgbClr val="404040"/>
                </a:solidFill>
                <a:uFill>
                  <a:solidFill>
                    <a:srgbClr val="404040"/>
                  </a:solidFill>
                </a:uFill>
                <a:latin typeface="Meiryo UI"/>
                <a:cs typeface="Meiryo UI"/>
              </a:rPr>
              <a:t>成</a:t>
            </a:r>
            <a:r>
              <a:rPr sz="1400" u="sng" spc="-10" dirty="0">
                <a:solidFill>
                  <a:srgbClr val="404040"/>
                </a:solidFill>
                <a:uFill>
                  <a:solidFill>
                    <a:srgbClr val="404040"/>
                  </a:solidFill>
                </a:uFill>
                <a:latin typeface="Meiryo UI"/>
                <a:cs typeface="Meiryo UI"/>
              </a:rPr>
              <a:t>い</a:t>
            </a:r>
            <a:r>
              <a:rPr sz="1400" u="sng" spc="-5" dirty="0">
                <a:solidFill>
                  <a:srgbClr val="404040"/>
                </a:solidFill>
                <a:uFill>
                  <a:solidFill>
                    <a:srgbClr val="404040"/>
                  </a:solidFill>
                </a:uFill>
                <a:latin typeface="Meiryo UI"/>
                <a:cs typeface="Meiryo UI"/>
              </a:rPr>
              <a:t>ただ</a:t>
            </a:r>
            <a:r>
              <a:rPr sz="1400" u="sng" spc="-15" dirty="0">
                <a:solidFill>
                  <a:srgbClr val="404040"/>
                </a:solidFill>
                <a:uFill>
                  <a:solidFill>
                    <a:srgbClr val="404040"/>
                  </a:solidFill>
                </a:uFill>
                <a:latin typeface="Meiryo UI"/>
                <a:cs typeface="Meiryo UI"/>
              </a:rPr>
              <a:t>き</a:t>
            </a:r>
            <a:r>
              <a:rPr sz="1400" u="sng" dirty="0">
                <a:solidFill>
                  <a:srgbClr val="404040"/>
                </a:solidFill>
                <a:uFill>
                  <a:solidFill>
                    <a:srgbClr val="404040"/>
                  </a:solidFill>
                </a:uFill>
                <a:latin typeface="Meiryo UI"/>
                <a:cs typeface="Meiryo UI"/>
              </a:rPr>
              <a:t>ま</a:t>
            </a:r>
            <a:r>
              <a:rPr sz="1400" u="sng" spc="-10" dirty="0">
                <a:solidFill>
                  <a:srgbClr val="404040"/>
                </a:solidFill>
                <a:uFill>
                  <a:solidFill>
                    <a:srgbClr val="404040"/>
                  </a:solidFill>
                </a:uFill>
                <a:latin typeface="Meiryo UI"/>
                <a:cs typeface="Meiryo UI"/>
              </a:rPr>
              <a:t>す</a:t>
            </a:r>
            <a:r>
              <a:rPr sz="1400" u="sng" spc="-15" dirty="0">
                <a:solidFill>
                  <a:srgbClr val="404040"/>
                </a:solidFill>
                <a:uFill>
                  <a:solidFill>
                    <a:srgbClr val="404040"/>
                  </a:solidFill>
                </a:uFill>
                <a:latin typeface="Meiryo UI"/>
                <a:cs typeface="Meiryo UI"/>
              </a:rPr>
              <a:t>よ</a:t>
            </a:r>
            <a:r>
              <a:rPr sz="1400" u="sng" spc="-5" dirty="0">
                <a:solidFill>
                  <a:srgbClr val="404040"/>
                </a:solidFill>
                <a:uFill>
                  <a:solidFill>
                    <a:srgbClr val="404040"/>
                  </a:solidFill>
                </a:uFill>
                <a:latin typeface="Meiryo UI"/>
                <a:cs typeface="Meiryo UI"/>
              </a:rPr>
              <a:t>うお</a:t>
            </a:r>
            <a:r>
              <a:rPr sz="1400" u="sng" spc="-20" dirty="0">
                <a:solidFill>
                  <a:srgbClr val="404040"/>
                </a:solidFill>
                <a:uFill>
                  <a:solidFill>
                    <a:srgbClr val="404040"/>
                  </a:solidFill>
                </a:uFill>
                <a:latin typeface="Meiryo UI"/>
                <a:cs typeface="Meiryo UI"/>
              </a:rPr>
              <a:t>願</a:t>
            </a:r>
            <a:r>
              <a:rPr sz="1400" u="sng" spc="-10" dirty="0">
                <a:solidFill>
                  <a:srgbClr val="404040"/>
                </a:solidFill>
                <a:uFill>
                  <a:solidFill>
                    <a:srgbClr val="404040"/>
                  </a:solidFill>
                </a:uFill>
                <a:latin typeface="Meiryo UI"/>
                <a:cs typeface="Meiryo UI"/>
              </a:rPr>
              <a:t>いい</a:t>
            </a:r>
            <a:r>
              <a:rPr sz="1400" u="sng" spc="-5" dirty="0">
                <a:solidFill>
                  <a:srgbClr val="404040"/>
                </a:solidFill>
                <a:uFill>
                  <a:solidFill>
                    <a:srgbClr val="404040"/>
                  </a:solidFill>
                </a:uFill>
                <a:latin typeface="Meiryo UI"/>
                <a:cs typeface="Meiryo UI"/>
              </a:rPr>
              <a:t>た</a:t>
            </a:r>
            <a:r>
              <a:rPr sz="1400" u="sng" spc="-10" dirty="0">
                <a:solidFill>
                  <a:srgbClr val="404040"/>
                </a:solidFill>
                <a:uFill>
                  <a:solidFill>
                    <a:srgbClr val="404040"/>
                  </a:solidFill>
                </a:uFill>
                <a:latin typeface="Meiryo UI"/>
                <a:cs typeface="Meiryo UI"/>
              </a:rPr>
              <a:t>し</a:t>
            </a:r>
            <a:r>
              <a:rPr sz="1400" u="sng" dirty="0">
                <a:solidFill>
                  <a:srgbClr val="404040"/>
                </a:solidFill>
                <a:uFill>
                  <a:solidFill>
                    <a:srgbClr val="404040"/>
                  </a:solidFill>
                </a:uFill>
                <a:latin typeface="Meiryo UI"/>
                <a:cs typeface="Meiryo UI"/>
              </a:rPr>
              <a:t>ま</a:t>
            </a:r>
            <a:r>
              <a:rPr sz="1400" u="sng" spc="-10" dirty="0">
                <a:solidFill>
                  <a:srgbClr val="404040"/>
                </a:solidFill>
                <a:uFill>
                  <a:solidFill>
                    <a:srgbClr val="404040"/>
                  </a:solidFill>
                </a:uFill>
                <a:latin typeface="Meiryo UI"/>
                <a:cs typeface="Meiryo UI"/>
              </a:rPr>
              <a:t>す</a:t>
            </a:r>
            <a:r>
              <a:rPr sz="1400" u="sng" dirty="0">
                <a:solidFill>
                  <a:srgbClr val="404040"/>
                </a:solidFill>
                <a:uFill>
                  <a:solidFill>
                    <a:srgbClr val="404040"/>
                  </a:solidFill>
                </a:uFill>
                <a:latin typeface="Meiryo UI"/>
                <a:cs typeface="Meiryo UI"/>
              </a:rPr>
              <a:t>。 </a:t>
            </a:r>
            <a:r>
              <a:rPr sz="1400" dirty="0">
                <a:solidFill>
                  <a:srgbClr val="404040"/>
                </a:solidFill>
                <a:latin typeface="Meiryo UI"/>
                <a:cs typeface="Meiryo UI"/>
              </a:rPr>
              <a:t>元</a:t>
            </a:r>
            <a:r>
              <a:rPr sz="1400" spc="5" dirty="0">
                <a:solidFill>
                  <a:srgbClr val="404040"/>
                </a:solidFill>
                <a:latin typeface="Meiryo UI"/>
                <a:cs typeface="Meiryo UI"/>
              </a:rPr>
              <a:t>デー</a:t>
            </a:r>
            <a:r>
              <a:rPr sz="1400" spc="-15" dirty="0">
                <a:solidFill>
                  <a:srgbClr val="404040"/>
                </a:solidFill>
                <a:latin typeface="Meiryo UI"/>
                <a:cs typeface="Meiryo UI"/>
              </a:rPr>
              <a:t>タ</a:t>
            </a:r>
            <a:r>
              <a:rPr sz="1400" dirty="0">
                <a:solidFill>
                  <a:srgbClr val="404040"/>
                </a:solidFill>
                <a:latin typeface="Meiryo UI"/>
                <a:cs typeface="Meiryo UI"/>
              </a:rPr>
              <a:t>よ</a:t>
            </a:r>
            <a:r>
              <a:rPr sz="1400" spc="-10" dirty="0">
                <a:solidFill>
                  <a:srgbClr val="404040"/>
                </a:solidFill>
                <a:latin typeface="Meiryo UI"/>
                <a:cs typeface="Meiryo UI"/>
              </a:rPr>
              <a:t>り、</a:t>
            </a:r>
            <a:r>
              <a:rPr sz="1400" dirty="0">
                <a:solidFill>
                  <a:srgbClr val="404040"/>
                </a:solidFill>
                <a:latin typeface="Meiryo UI"/>
                <a:cs typeface="Meiryo UI"/>
              </a:rPr>
              <a:t>動</a:t>
            </a:r>
            <a:r>
              <a:rPr sz="1400" spc="-15" dirty="0">
                <a:solidFill>
                  <a:srgbClr val="404040"/>
                </a:solidFill>
                <a:latin typeface="Meiryo UI"/>
                <a:cs typeface="Meiryo UI"/>
              </a:rPr>
              <a:t>画</a:t>
            </a:r>
            <a:r>
              <a:rPr sz="1400" spc="-5" dirty="0">
                <a:solidFill>
                  <a:srgbClr val="404040"/>
                </a:solidFill>
                <a:latin typeface="Meiryo UI"/>
                <a:cs typeface="Meiryo UI"/>
              </a:rPr>
              <a:t>に加</a:t>
            </a:r>
            <a:r>
              <a:rPr sz="1400" spc="-10" dirty="0">
                <a:solidFill>
                  <a:srgbClr val="404040"/>
                </a:solidFill>
                <a:latin typeface="Meiryo UI"/>
                <a:cs typeface="Meiryo UI"/>
              </a:rPr>
              <a:t>工</a:t>
            </a:r>
            <a:r>
              <a:rPr sz="1400" dirty="0">
                <a:solidFill>
                  <a:srgbClr val="404040"/>
                </a:solidFill>
                <a:latin typeface="Meiryo UI"/>
                <a:cs typeface="Meiryo UI"/>
              </a:rPr>
              <a:t>す</a:t>
            </a:r>
            <a:r>
              <a:rPr sz="1400" spc="-5" dirty="0">
                <a:solidFill>
                  <a:srgbClr val="404040"/>
                </a:solidFill>
                <a:latin typeface="Meiryo UI"/>
                <a:cs typeface="Meiryo UI"/>
              </a:rPr>
              <a:t>る</a:t>
            </a:r>
            <a:r>
              <a:rPr sz="1400" spc="-15" dirty="0">
                <a:solidFill>
                  <a:srgbClr val="404040"/>
                </a:solidFill>
                <a:latin typeface="Meiryo UI"/>
                <a:cs typeface="Meiryo UI"/>
              </a:rPr>
              <a:t>為</a:t>
            </a:r>
            <a:r>
              <a:rPr sz="1400" spc="-10" dirty="0">
                <a:solidFill>
                  <a:srgbClr val="404040"/>
                </a:solidFill>
                <a:latin typeface="Meiryo UI"/>
                <a:cs typeface="Meiryo UI"/>
              </a:rPr>
              <a:t>の</a:t>
            </a:r>
            <a:r>
              <a:rPr sz="1400" spc="-15" dirty="0">
                <a:solidFill>
                  <a:srgbClr val="404040"/>
                </a:solidFill>
                <a:latin typeface="Meiryo UI"/>
                <a:cs typeface="Meiryo UI"/>
              </a:rPr>
              <a:t>コ</a:t>
            </a:r>
            <a:r>
              <a:rPr sz="1400" spc="-5" dirty="0">
                <a:solidFill>
                  <a:srgbClr val="404040"/>
                </a:solidFill>
                <a:latin typeface="Meiryo UI"/>
                <a:cs typeface="Meiryo UI"/>
              </a:rPr>
              <a:t>ピーフ</a:t>
            </a:r>
            <a:r>
              <a:rPr sz="1400" spc="5" dirty="0">
                <a:solidFill>
                  <a:srgbClr val="404040"/>
                </a:solidFill>
                <a:latin typeface="Meiryo UI"/>
                <a:cs typeface="Meiryo UI"/>
              </a:rPr>
              <a:t>ァ</a:t>
            </a:r>
            <a:r>
              <a:rPr sz="1400" spc="-10" dirty="0">
                <a:solidFill>
                  <a:srgbClr val="404040"/>
                </a:solidFill>
                <a:latin typeface="Meiryo UI"/>
                <a:cs typeface="Meiryo UI"/>
              </a:rPr>
              <a:t>イル</a:t>
            </a:r>
            <a:r>
              <a:rPr sz="1400" spc="-15" dirty="0">
                <a:solidFill>
                  <a:srgbClr val="404040"/>
                </a:solidFill>
                <a:latin typeface="Meiryo UI"/>
                <a:cs typeface="Meiryo UI"/>
              </a:rPr>
              <a:t>を</a:t>
            </a:r>
            <a:r>
              <a:rPr sz="1400" dirty="0">
                <a:solidFill>
                  <a:srgbClr val="404040"/>
                </a:solidFill>
                <a:latin typeface="Meiryo UI"/>
                <a:cs typeface="Meiryo UI"/>
              </a:rPr>
              <a:t>作成</a:t>
            </a:r>
            <a:r>
              <a:rPr sz="1400" spc="-10" dirty="0">
                <a:solidFill>
                  <a:srgbClr val="404040"/>
                </a:solidFill>
                <a:latin typeface="Meiryo UI"/>
                <a:cs typeface="Meiryo UI"/>
              </a:rPr>
              <a:t>し</a:t>
            </a:r>
            <a:r>
              <a:rPr sz="1400" dirty="0">
                <a:solidFill>
                  <a:srgbClr val="404040"/>
                </a:solidFill>
                <a:latin typeface="Meiryo UI"/>
                <a:cs typeface="Meiryo UI"/>
              </a:rPr>
              <a:t>ま</a:t>
            </a:r>
            <a:r>
              <a:rPr sz="1400" spc="-20" dirty="0">
                <a:solidFill>
                  <a:srgbClr val="404040"/>
                </a:solidFill>
                <a:latin typeface="Meiryo UI"/>
                <a:cs typeface="Meiryo UI"/>
              </a:rPr>
              <a:t>す</a:t>
            </a:r>
            <a:r>
              <a:rPr sz="1400" dirty="0">
                <a:solidFill>
                  <a:srgbClr val="404040"/>
                </a:solidFill>
                <a:latin typeface="Meiryo UI"/>
                <a:cs typeface="Meiryo UI"/>
              </a:rPr>
              <a:t>。</a:t>
            </a:r>
            <a:endParaRPr sz="1400" dirty="0">
              <a:latin typeface="Meiryo UI"/>
              <a:cs typeface="Meiryo UI"/>
            </a:endParaRPr>
          </a:p>
          <a:p>
            <a:pPr marL="12700">
              <a:lnSpc>
                <a:spcPct val="100000"/>
              </a:lnSpc>
              <a:spcBef>
                <a:spcPts val="740"/>
              </a:spcBef>
            </a:pPr>
            <a:r>
              <a:rPr sz="1400" dirty="0">
                <a:solidFill>
                  <a:srgbClr val="404040"/>
                </a:solidFill>
                <a:latin typeface="Meiryo UI"/>
                <a:cs typeface="Meiryo UI"/>
              </a:rPr>
              <a:t>作成し</a:t>
            </a:r>
            <a:r>
              <a:rPr sz="1400" spc="-5" dirty="0">
                <a:solidFill>
                  <a:srgbClr val="404040"/>
                </a:solidFill>
                <a:latin typeface="Meiryo UI"/>
                <a:cs typeface="Meiryo UI"/>
              </a:rPr>
              <a:t>たコピ</a:t>
            </a:r>
            <a:r>
              <a:rPr sz="1400" dirty="0">
                <a:solidFill>
                  <a:srgbClr val="404040"/>
                </a:solidFill>
                <a:latin typeface="Meiryo UI"/>
                <a:cs typeface="Meiryo UI"/>
              </a:rPr>
              <a:t>ーファイ</a:t>
            </a:r>
            <a:r>
              <a:rPr sz="1400" spc="-10" dirty="0">
                <a:solidFill>
                  <a:srgbClr val="404040"/>
                </a:solidFill>
                <a:latin typeface="Meiryo UI"/>
                <a:cs typeface="Meiryo UI"/>
              </a:rPr>
              <a:t>ル</a:t>
            </a:r>
            <a:r>
              <a:rPr sz="1400" spc="-15" dirty="0">
                <a:solidFill>
                  <a:srgbClr val="404040"/>
                </a:solidFill>
                <a:latin typeface="Meiryo UI"/>
                <a:cs typeface="Meiryo UI"/>
              </a:rPr>
              <a:t>を</a:t>
            </a:r>
            <a:r>
              <a:rPr sz="1400" dirty="0">
                <a:solidFill>
                  <a:srgbClr val="404040"/>
                </a:solidFill>
                <a:latin typeface="Meiryo UI"/>
                <a:cs typeface="Meiryo UI"/>
              </a:rPr>
              <a:t>使用</a:t>
            </a:r>
            <a:r>
              <a:rPr sz="1400" spc="-10" dirty="0">
                <a:solidFill>
                  <a:srgbClr val="404040"/>
                </a:solidFill>
                <a:latin typeface="Meiryo UI"/>
                <a:cs typeface="Meiryo UI"/>
              </a:rPr>
              <a:t>し</a:t>
            </a:r>
            <a:r>
              <a:rPr sz="1400" spc="-5" dirty="0">
                <a:solidFill>
                  <a:srgbClr val="404040"/>
                </a:solidFill>
                <a:latin typeface="Meiryo UI"/>
                <a:cs typeface="Meiryo UI"/>
              </a:rPr>
              <a:t>て</a:t>
            </a:r>
            <a:r>
              <a:rPr sz="1400" spc="-10" dirty="0">
                <a:solidFill>
                  <a:srgbClr val="404040"/>
                </a:solidFill>
                <a:latin typeface="Meiryo UI"/>
                <a:cs typeface="Meiryo UI"/>
              </a:rPr>
              <a:t>音</a:t>
            </a:r>
            <a:r>
              <a:rPr sz="1400" dirty="0">
                <a:solidFill>
                  <a:srgbClr val="404040"/>
                </a:solidFill>
                <a:latin typeface="Meiryo UI"/>
                <a:cs typeface="Meiryo UI"/>
              </a:rPr>
              <a:t>声</a:t>
            </a:r>
            <a:r>
              <a:rPr sz="1400" spc="-10" dirty="0">
                <a:solidFill>
                  <a:srgbClr val="404040"/>
                </a:solidFill>
                <a:latin typeface="Meiryo UI"/>
                <a:cs typeface="Meiryo UI"/>
              </a:rPr>
              <a:t>の</a:t>
            </a:r>
            <a:r>
              <a:rPr sz="1400" dirty="0">
                <a:solidFill>
                  <a:srgbClr val="404040"/>
                </a:solidFill>
                <a:latin typeface="Meiryo UI"/>
                <a:cs typeface="Meiryo UI"/>
              </a:rPr>
              <a:t>登</a:t>
            </a:r>
            <a:r>
              <a:rPr sz="1400" spc="-15" dirty="0">
                <a:solidFill>
                  <a:srgbClr val="404040"/>
                </a:solidFill>
                <a:latin typeface="Meiryo UI"/>
                <a:cs typeface="Meiryo UI"/>
              </a:rPr>
              <a:t>録</a:t>
            </a:r>
            <a:r>
              <a:rPr sz="1400" dirty="0">
                <a:solidFill>
                  <a:srgbClr val="404040"/>
                </a:solidFill>
                <a:latin typeface="Meiryo UI"/>
                <a:cs typeface="Meiryo UI"/>
              </a:rPr>
              <a:t>を</a:t>
            </a:r>
            <a:r>
              <a:rPr sz="1400" spc="-15" dirty="0">
                <a:solidFill>
                  <a:srgbClr val="404040"/>
                </a:solidFill>
                <a:latin typeface="Meiryo UI"/>
                <a:cs typeface="Meiryo UI"/>
              </a:rPr>
              <a:t>行</a:t>
            </a:r>
            <a:r>
              <a:rPr sz="1400" spc="-10" dirty="0">
                <a:solidFill>
                  <a:srgbClr val="404040"/>
                </a:solidFill>
                <a:latin typeface="Meiryo UI"/>
                <a:cs typeface="Meiryo UI"/>
              </a:rPr>
              <a:t>っ</a:t>
            </a:r>
            <a:r>
              <a:rPr sz="1400" spc="-5" dirty="0">
                <a:solidFill>
                  <a:srgbClr val="404040"/>
                </a:solidFill>
                <a:latin typeface="Meiryo UI"/>
                <a:cs typeface="Meiryo UI"/>
              </a:rPr>
              <a:t>て</a:t>
            </a:r>
            <a:r>
              <a:rPr sz="1400" spc="-10" dirty="0">
                <a:solidFill>
                  <a:srgbClr val="404040"/>
                </a:solidFill>
                <a:latin typeface="Meiryo UI"/>
                <a:cs typeface="Meiryo UI"/>
              </a:rPr>
              <a:t>く</a:t>
            </a:r>
            <a:r>
              <a:rPr sz="1400" spc="-5" dirty="0">
                <a:solidFill>
                  <a:srgbClr val="404040"/>
                </a:solidFill>
                <a:latin typeface="Meiryo UI"/>
                <a:cs typeface="Meiryo UI"/>
              </a:rPr>
              <a:t>だ</a:t>
            </a:r>
            <a:r>
              <a:rPr sz="1400" spc="-10" dirty="0">
                <a:solidFill>
                  <a:srgbClr val="404040"/>
                </a:solidFill>
                <a:latin typeface="Meiryo UI"/>
                <a:cs typeface="Meiryo UI"/>
              </a:rPr>
              <a:t>さい</a:t>
            </a:r>
            <a:r>
              <a:rPr sz="1400" dirty="0">
                <a:solidFill>
                  <a:srgbClr val="404040"/>
                </a:solidFill>
                <a:latin typeface="Meiryo UI"/>
                <a:cs typeface="Meiryo UI"/>
              </a:rPr>
              <a:t>。</a:t>
            </a:r>
            <a:endParaRPr sz="1400" dirty="0">
              <a:latin typeface="Meiryo UI"/>
              <a:cs typeface="Meiryo UI"/>
            </a:endParaRPr>
          </a:p>
          <a:p>
            <a:pPr marL="12700">
              <a:lnSpc>
                <a:spcPct val="100000"/>
              </a:lnSpc>
              <a:spcBef>
                <a:spcPts val="994"/>
              </a:spcBef>
            </a:pPr>
            <a:r>
              <a:rPr sz="1400" spc="5" dirty="0">
                <a:solidFill>
                  <a:srgbClr val="404040"/>
                </a:solidFill>
                <a:latin typeface="Meiryo UI"/>
                <a:cs typeface="Meiryo UI"/>
              </a:rPr>
              <a:t>動</a:t>
            </a:r>
            <a:r>
              <a:rPr sz="1400" dirty="0">
                <a:solidFill>
                  <a:srgbClr val="404040"/>
                </a:solidFill>
                <a:latin typeface="Meiryo UI"/>
                <a:cs typeface="Meiryo UI"/>
              </a:rPr>
              <a:t>画</a:t>
            </a:r>
            <a:r>
              <a:rPr sz="1400" spc="-5" dirty="0">
                <a:solidFill>
                  <a:srgbClr val="404040"/>
                </a:solidFill>
                <a:latin typeface="Meiryo UI"/>
                <a:cs typeface="Meiryo UI"/>
              </a:rPr>
              <a:t>を</a:t>
            </a:r>
            <a:r>
              <a:rPr sz="1400" spc="5" dirty="0">
                <a:solidFill>
                  <a:srgbClr val="404040"/>
                </a:solidFill>
                <a:latin typeface="Meiryo UI"/>
                <a:cs typeface="Meiryo UI"/>
              </a:rPr>
              <a:t>作</a:t>
            </a:r>
            <a:r>
              <a:rPr sz="1400" dirty="0">
                <a:solidFill>
                  <a:srgbClr val="404040"/>
                </a:solidFill>
                <a:latin typeface="Meiryo UI"/>
                <a:cs typeface="Meiryo UI"/>
              </a:rPr>
              <a:t>成する</a:t>
            </a:r>
            <a:r>
              <a:rPr sz="1400" spc="5" dirty="0">
                <a:solidFill>
                  <a:srgbClr val="404040"/>
                </a:solidFill>
                <a:latin typeface="Meiryo UI"/>
                <a:cs typeface="Meiryo UI"/>
              </a:rPr>
              <a:t>に</a:t>
            </a:r>
            <a:r>
              <a:rPr sz="1400" spc="-10" dirty="0">
                <a:solidFill>
                  <a:srgbClr val="404040"/>
                </a:solidFill>
                <a:latin typeface="Meiryo UI"/>
                <a:cs typeface="Meiryo UI"/>
              </a:rPr>
              <a:t>あ</a:t>
            </a:r>
            <a:r>
              <a:rPr sz="1400" dirty="0">
                <a:solidFill>
                  <a:srgbClr val="404040"/>
                </a:solidFill>
                <a:latin typeface="Meiryo UI"/>
                <a:cs typeface="Meiryo UI"/>
              </a:rPr>
              <a:t>た</a:t>
            </a:r>
            <a:r>
              <a:rPr sz="1400" spc="-10" dirty="0">
                <a:solidFill>
                  <a:srgbClr val="404040"/>
                </a:solidFill>
                <a:latin typeface="Meiryo UI"/>
                <a:cs typeface="Meiryo UI"/>
              </a:rPr>
              <a:t>りス</a:t>
            </a:r>
            <a:r>
              <a:rPr sz="1400" spc="-5" dirty="0">
                <a:solidFill>
                  <a:srgbClr val="404040"/>
                </a:solidFill>
                <a:latin typeface="Meiryo UI"/>
                <a:cs typeface="Meiryo UI"/>
              </a:rPr>
              <a:t>ラ</a:t>
            </a:r>
            <a:r>
              <a:rPr sz="1400" spc="-10" dirty="0">
                <a:solidFill>
                  <a:srgbClr val="404040"/>
                </a:solidFill>
                <a:latin typeface="Meiryo UI"/>
                <a:cs typeface="Meiryo UI"/>
              </a:rPr>
              <a:t>イド</a:t>
            </a:r>
            <a:r>
              <a:rPr sz="1400" dirty="0">
                <a:solidFill>
                  <a:srgbClr val="404040"/>
                </a:solidFill>
                <a:latin typeface="Meiryo UI"/>
                <a:cs typeface="Meiryo UI"/>
              </a:rPr>
              <a:t>は以</a:t>
            </a:r>
            <a:r>
              <a:rPr sz="1400" spc="-10" dirty="0">
                <a:solidFill>
                  <a:srgbClr val="404040"/>
                </a:solidFill>
                <a:latin typeface="Meiryo UI"/>
                <a:cs typeface="Meiryo UI"/>
              </a:rPr>
              <a:t>下</a:t>
            </a:r>
            <a:r>
              <a:rPr sz="1400" spc="-5" dirty="0">
                <a:solidFill>
                  <a:srgbClr val="404040"/>
                </a:solidFill>
                <a:latin typeface="Meiryo UI"/>
                <a:cs typeface="Meiryo UI"/>
              </a:rPr>
              <a:t>の</a:t>
            </a:r>
            <a:r>
              <a:rPr sz="1400" spc="5" dirty="0">
                <a:solidFill>
                  <a:srgbClr val="404040"/>
                </a:solidFill>
                <a:latin typeface="Meiryo UI"/>
                <a:cs typeface="Meiryo UI"/>
              </a:rPr>
              <a:t>通</a:t>
            </a:r>
            <a:r>
              <a:rPr sz="1400" spc="-15" dirty="0">
                <a:solidFill>
                  <a:srgbClr val="404040"/>
                </a:solidFill>
                <a:latin typeface="Meiryo UI"/>
                <a:cs typeface="Meiryo UI"/>
              </a:rPr>
              <a:t>り</a:t>
            </a:r>
            <a:r>
              <a:rPr sz="1400" spc="5" dirty="0">
                <a:solidFill>
                  <a:srgbClr val="404040"/>
                </a:solidFill>
                <a:latin typeface="Meiryo UI"/>
                <a:cs typeface="Meiryo UI"/>
              </a:rPr>
              <a:t>作</a:t>
            </a:r>
            <a:r>
              <a:rPr sz="1400" spc="-15" dirty="0">
                <a:solidFill>
                  <a:srgbClr val="404040"/>
                </a:solidFill>
                <a:latin typeface="Meiryo UI"/>
                <a:cs typeface="Meiryo UI"/>
              </a:rPr>
              <a:t>成</a:t>
            </a:r>
            <a:r>
              <a:rPr sz="1400" spc="-5" dirty="0">
                <a:solidFill>
                  <a:srgbClr val="404040"/>
                </a:solidFill>
                <a:latin typeface="Meiryo UI"/>
                <a:cs typeface="Meiryo UI"/>
              </a:rPr>
              <a:t>をお</a:t>
            </a:r>
            <a:r>
              <a:rPr sz="1400" spc="-10" dirty="0">
                <a:solidFill>
                  <a:srgbClr val="404040"/>
                </a:solidFill>
                <a:latin typeface="Meiryo UI"/>
                <a:cs typeface="Meiryo UI"/>
              </a:rPr>
              <a:t>願</a:t>
            </a:r>
            <a:r>
              <a:rPr sz="1400" spc="-5" dirty="0">
                <a:solidFill>
                  <a:srgbClr val="404040"/>
                </a:solidFill>
                <a:latin typeface="Meiryo UI"/>
                <a:cs typeface="Meiryo UI"/>
              </a:rPr>
              <a:t>い</a:t>
            </a:r>
            <a:r>
              <a:rPr sz="1400" spc="-10" dirty="0">
                <a:solidFill>
                  <a:srgbClr val="404040"/>
                </a:solidFill>
                <a:latin typeface="Meiryo UI"/>
                <a:cs typeface="Meiryo UI"/>
              </a:rPr>
              <a:t>し</a:t>
            </a:r>
            <a:r>
              <a:rPr sz="1400" spc="-5" dirty="0">
                <a:solidFill>
                  <a:srgbClr val="404040"/>
                </a:solidFill>
                <a:latin typeface="Meiryo UI"/>
                <a:cs typeface="Meiryo UI"/>
              </a:rPr>
              <a:t>ま</a:t>
            </a:r>
            <a:r>
              <a:rPr sz="1400" dirty="0">
                <a:solidFill>
                  <a:srgbClr val="404040"/>
                </a:solidFill>
                <a:latin typeface="Meiryo UI"/>
                <a:cs typeface="Meiryo UI"/>
              </a:rPr>
              <a:t>す。</a:t>
            </a:r>
            <a:endParaRPr sz="1400" dirty="0">
              <a:latin typeface="Meiryo UI"/>
              <a:cs typeface="Meiryo UI"/>
            </a:endParaRPr>
          </a:p>
          <a:p>
            <a:pPr marL="12700">
              <a:lnSpc>
                <a:spcPct val="100000"/>
              </a:lnSpc>
              <a:spcBef>
                <a:spcPts val="1010"/>
              </a:spcBef>
              <a:tabLst>
                <a:tab pos="927100" algn="l"/>
              </a:tabLst>
            </a:pPr>
            <a:r>
              <a:rPr sz="1400" spc="5" dirty="0">
                <a:solidFill>
                  <a:srgbClr val="404040"/>
                </a:solidFill>
                <a:latin typeface="Meiryo UI"/>
                <a:cs typeface="Meiryo UI"/>
              </a:rPr>
              <a:t>【</a:t>
            </a:r>
            <a:r>
              <a:rPr sz="1400" dirty="0">
                <a:solidFill>
                  <a:srgbClr val="404040"/>
                </a:solidFill>
                <a:latin typeface="Meiryo UI"/>
                <a:cs typeface="Meiryo UI"/>
              </a:rPr>
              <a:t>1枚目】	演題名</a:t>
            </a:r>
            <a:endParaRPr sz="1400" dirty="0">
              <a:latin typeface="Meiryo UI"/>
              <a:cs typeface="Meiryo UI"/>
            </a:endParaRPr>
          </a:p>
          <a:p>
            <a:pPr marL="12700">
              <a:lnSpc>
                <a:spcPct val="100000"/>
              </a:lnSpc>
              <a:spcBef>
                <a:spcPts val="994"/>
              </a:spcBef>
              <a:tabLst>
                <a:tab pos="927100" algn="l"/>
              </a:tabLst>
            </a:pPr>
            <a:r>
              <a:rPr sz="1400" spc="5" dirty="0">
                <a:solidFill>
                  <a:srgbClr val="404040"/>
                </a:solidFill>
                <a:latin typeface="Meiryo UI"/>
                <a:cs typeface="Meiryo UI"/>
              </a:rPr>
              <a:t>【</a:t>
            </a:r>
            <a:r>
              <a:rPr sz="1400" dirty="0">
                <a:solidFill>
                  <a:srgbClr val="404040"/>
                </a:solidFill>
                <a:latin typeface="Meiryo UI"/>
                <a:cs typeface="Meiryo UI"/>
              </a:rPr>
              <a:t>2枚目】	講演内容</a:t>
            </a:r>
            <a:endParaRPr sz="1400" dirty="0">
              <a:latin typeface="Meiryo UI"/>
              <a:cs typeface="Meiryo UI"/>
            </a:endParaRPr>
          </a:p>
          <a:p>
            <a:pPr>
              <a:lnSpc>
                <a:spcPct val="100000"/>
              </a:lnSpc>
              <a:spcBef>
                <a:spcPts val="55"/>
              </a:spcBef>
            </a:pPr>
            <a:endParaRPr sz="2150" dirty="0">
              <a:latin typeface="Meiryo UI"/>
              <a:cs typeface="Meiryo UI"/>
            </a:endParaRPr>
          </a:p>
          <a:p>
            <a:pPr marL="12700">
              <a:lnSpc>
                <a:spcPct val="100000"/>
              </a:lnSpc>
            </a:pPr>
            <a:r>
              <a:rPr sz="1400" b="1" dirty="0">
                <a:solidFill>
                  <a:srgbClr val="404040"/>
                </a:solidFill>
                <a:latin typeface="Meiryo UI"/>
                <a:cs typeface="Meiryo UI"/>
              </a:rPr>
              <a:t>＜機器の準備</a:t>
            </a:r>
            <a:r>
              <a:rPr sz="1400" b="1" spc="-10" dirty="0">
                <a:solidFill>
                  <a:srgbClr val="404040"/>
                </a:solidFill>
                <a:latin typeface="Meiryo UI"/>
                <a:cs typeface="Meiryo UI"/>
              </a:rPr>
              <a:t>に</a:t>
            </a:r>
            <a:r>
              <a:rPr sz="1400" b="1" spc="-5" dirty="0">
                <a:solidFill>
                  <a:srgbClr val="404040"/>
                </a:solidFill>
                <a:latin typeface="Meiryo UI"/>
                <a:cs typeface="Meiryo UI"/>
              </a:rPr>
              <a:t>つい</a:t>
            </a:r>
            <a:r>
              <a:rPr sz="1400" b="1" spc="-10" dirty="0">
                <a:solidFill>
                  <a:srgbClr val="404040"/>
                </a:solidFill>
                <a:latin typeface="Meiryo UI"/>
                <a:cs typeface="Meiryo UI"/>
              </a:rPr>
              <a:t>て</a:t>
            </a:r>
            <a:r>
              <a:rPr sz="1400" b="1" dirty="0">
                <a:solidFill>
                  <a:srgbClr val="404040"/>
                </a:solidFill>
                <a:latin typeface="Meiryo UI"/>
                <a:cs typeface="Meiryo UI"/>
              </a:rPr>
              <a:t>＞</a:t>
            </a:r>
            <a:endParaRPr sz="1400" dirty="0">
              <a:latin typeface="Meiryo UI"/>
              <a:cs typeface="Meiryo UI"/>
            </a:endParaRPr>
          </a:p>
          <a:p>
            <a:pPr marL="12700">
              <a:lnSpc>
                <a:spcPct val="100000"/>
              </a:lnSpc>
              <a:spcBef>
                <a:spcPts val="994"/>
              </a:spcBef>
            </a:pPr>
            <a:r>
              <a:rPr sz="1400" dirty="0">
                <a:solidFill>
                  <a:srgbClr val="404040"/>
                </a:solidFill>
                <a:latin typeface="Meiryo UI"/>
                <a:cs typeface="Meiryo UI"/>
              </a:rPr>
              <a:t>パ</a:t>
            </a:r>
            <a:r>
              <a:rPr sz="1400" spc="-10" dirty="0">
                <a:solidFill>
                  <a:srgbClr val="404040"/>
                </a:solidFill>
                <a:latin typeface="Meiryo UI"/>
                <a:cs typeface="Meiryo UI"/>
              </a:rPr>
              <a:t>ソ</a:t>
            </a:r>
            <a:r>
              <a:rPr sz="1400" spc="-5" dirty="0">
                <a:solidFill>
                  <a:srgbClr val="404040"/>
                </a:solidFill>
                <a:latin typeface="Meiryo UI"/>
                <a:cs typeface="Meiryo UI"/>
              </a:rPr>
              <a:t>コン</a:t>
            </a:r>
            <a:r>
              <a:rPr sz="1400" dirty="0">
                <a:solidFill>
                  <a:srgbClr val="404040"/>
                </a:solidFill>
                <a:latin typeface="Meiryo UI"/>
                <a:cs typeface="Meiryo UI"/>
              </a:rPr>
              <a:t>・マイ</a:t>
            </a:r>
            <a:r>
              <a:rPr sz="1400" spc="-10" dirty="0">
                <a:solidFill>
                  <a:srgbClr val="404040"/>
                </a:solidFill>
                <a:latin typeface="Meiryo UI"/>
                <a:cs typeface="Meiryo UI"/>
              </a:rPr>
              <a:t>クの</a:t>
            </a:r>
            <a:r>
              <a:rPr sz="1400" dirty="0">
                <a:solidFill>
                  <a:srgbClr val="404040"/>
                </a:solidFill>
                <a:latin typeface="Meiryo UI"/>
                <a:cs typeface="Meiryo UI"/>
              </a:rPr>
              <a:t>ご準</a:t>
            </a:r>
            <a:r>
              <a:rPr sz="1400" spc="-15" dirty="0">
                <a:solidFill>
                  <a:srgbClr val="404040"/>
                </a:solidFill>
                <a:latin typeface="Meiryo UI"/>
                <a:cs typeface="Meiryo UI"/>
              </a:rPr>
              <a:t>備</a:t>
            </a:r>
            <a:r>
              <a:rPr sz="1400" dirty="0">
                <a:solidFill>
                  <a:srgbClr val="404040"/>
                </a:solidFill>
                <a:latin typeface="Meiryo UI"/>
                <a:cs typeface="Meiryo UI"/>
              </a:rPr>
              <a:t>を</a:t>
            </a:r>
            <a:r>
              <a:rPr sz="1400" spc="-10" dirty="0">
                <a:solidFill>
                  <a:srgbClr val="404040"/>
                </a:solidFill>
                <a:latin typeface="Meiryo UI"/>
                <a:cs typeface="Meiryo UI"/>
              </a:rPr>
              <a:t>お</a:t>
            </a:r>
            <a:r>
              <a:rPr sz="1400" spc="-15" dirty="0">
                <a:solidFill>
                  <a:srgbClr val="404040"/>
                </a:solidFill>
                <a:latin typeface="Meiryo UI"/>
                <a:cs typeface="Meiryo UI"/>
              </a:rPr>
              <a:t>願</a:t>
            </a:r>
            <a:r>
              <a:rPr sz="1400" spc="-10" dirty="0">
                <a:solidFill>
                  <a:srgbClr val="404040"/>
                </a:solidFill>
                <a:latin typeface="Meiryo UI"/>
                <a:cs typeface="Meiryo UI"/>
              </a:rPr>
              <a:t>いし</a:t>
            </a:r>
            <a:r>
              <a:rPr sz="1400" dirty="0">
                <a:solidFill>
                  <a:srgbClr val="404040"/>
                </a:solidFill>
                <a:latin typeface="Meiryo UI"/>
                <a:cs typeface="Meiryo UI"/>
              </a:rPr>
              <a:t>ま</a:t>
            </a:r>
            <a:r>
              <a:rPr sz="1400" spc="-10" dirty="0">
                <a:solidFill>
                  <a:srgbClr val="404040"/>
                </a:solidFill>
                <a:latin typeface="Meiryo UI"/>
                <a:cs typeface="Meiryo UI"/>
              </a:rPr>
              <a:t>す</a:t>
            </a:r>
            <a:r>
              <a:rPr sz="1400" dirty="0">
                <a:solidFill>
                  <a:srgbClr val="404040"/>
                </a:solidFill>
                <a:latin typeface="Meiryo UI"/>
                <a:cs typeface="Meiryo UI"/>
              </a:rPr>
              <a:t>。</a:t>
            </a:r>
            <a:endParaRPr sz="1400" dirty="0">
              <a:latin typeface="Meiryo UI"/>
              <a:cs typeface="Meiryo UI"/>
            </a:endParaRPr>
          </a:p>
          <a:p>
            <a:pPr marL="12700" marR="5080">
              <a:lnSpc>
                <a:spcPct val="100000"/>
              </a:lnSpc>
              <a:spcBef>
                <a:spcPts val="994"/>
              </a:spcBef>
            </a:pPr>
            <a:r>
              <a:rPr sz="1400" dirty="0">
                <a:solidFill>
                  <a:srgbClr val="404040"/>
                </a:solidFill>
                <a:latin typeface="Meiryo UI"/>
                <a:cs typeface="Meiryo UI"/>
              </a:rPr>
              <a:t>マイク</a:t>
            </a:r>
            <a:r>
              <a:rPr sz="1400" spc="5" dirty="0">
                <a:solidFill>
                  <a:srgbClr val="404040"/>
                </a:solidFill>
                <a:latin typeface="Meiryo UI"/>
                <a:cs typeface="Meiryo UI"/>
              </a:rPr>
              <a:t>の</a:t>
            </a:r>
            <a:r>
              <a:rPr sz="1400" dirty="0">
                <a:solidFill>
                  <a:srgbClr val="404040"/>
                </a:solidFill>
                <a:latin typeface="Meiryo UI"/>
                <a:cs typeface="Meiryo UI"/>
              </a:rPr>
              <a:t>性</a:t>
            </a:r>
            <a:r>
              <a:rPr sz="1400" spc="-15" dirty="0">
                <a:solidFill>
                  <a:srgbClr val="404040"/>
                </a:solidFill>
                <a:latin typeface="Meiryo UI"/>
                <a:cs typeface="Meiryo UI"/>
              </a:rPr>
              <a:t>能</a:t>
            </a:r>
            <a:r>
              <a:rPr sz="1400" dirty="0">
                <a:solidFill>
                  <a:srgbClr val="404040"/>
                </a:solidFill>
                <a:latin typeface="Meiryo UI"/>
                <a:cs typeface="Meiryo UI"/>
              </a:rPr>
              <a:t>テ</a:t>
            </a:r>
            <a:r>
              <a:rPr sz="1400" spc="-10" dirty="0">
                <a:solidFill>
                  <a:srgbClr val="404040"/>
                </a:solidFill>
                <a:latin typeface="Meiryo UI"/>
                <a:cs typeface="Meiryo UI"/>
              </a:rPr>
              <a:t>ス</a:t>
            </a:r>
            <a:r>
              <a:rPr sz="1400" dirty="0">
                <a:solidFill>
                  <a:srgbClr val="404040"/>
                </a:solidFill>
                <a:latin typeface="Meiryo UI"/>
                <a:cs typeface="Meiryo UI"/>
              </a:rPr>
              <a:t>ト</a:t>
            </a:r>
            <a:r>
              <a:rPr sz="1400" spc="-15" dirty="0">
                <a:solidFill>
                  <a:srgbClr val="404040"/>
                </a:solidFill>
                <a:latin typeface="Meiryo UI"/>
                <a:cs typeface="Meiryo UI"/>
              </a:rPr>
              <a:t>を</a:t>
            </a:r>
            <a:r>
              <a:rPr sz="1400" dirty="0">
                <a:solidFill>
                  <a:srgbClr val="404040"/>
                </a:solidFill>
                <a:latin typeface="Meiryo UI"/>
                <a:cs typeface="Meiryo UI"/>
              </a:rPr>
              <a:t>行</a:t>
            </a:r>
            <a:r>
              <a:rPr sz="1400" spc="-10" dirty="0">
                <a:solidFill>
                  <a:srgbClr val="404040"/>
                </a:solidFill>
                <a:latin typeface="Meiryo UI"/>
                <a:cs typeface="Meiryo UI"/>
              </a:rPr>
              <a:t>って</a:t>
            </a:r>
            <a:r>
              <a:rPr sz="1400" dirty="0">
                <a:solidFill>
                  <a:srgbClr val="404040"/>
                </a:solidFill>
                <a:latin typeface="Meiryo UI"/>
                <a:cs typeface="Meiryo UI"/>
              </a:rPr>
              <a:t>く</a:t>
            </a:r>
            <a:r>
              <a:rPr sz="1400" spc="-10" dirty="0">
                <a:solidFill>
                  <a:srgbClr val="404040"/>
                </a:solidFill>
                <a:latin typeface="Meiryo UI"/>
                <a:cs typeface="Meiryo UI"/>
              </a:rPr>
              <a:t>だ</a:t>
            </a:r>
            <a:r>
              <a:rPr sz="1400" spc="-15" dirty="0">
                <a:solidFill>
                  <a:srgbClr val="404040"/>
                </a:solidFill>
                <a:latin typeface="Meiryo UI"/>
                <a:cs typeface="Meiryo UI"/>
              </a:rPr>
              <a:t>さ</a:t>
            </a:r>
            <a:r>
              <a:rPr sz="1400" spc="-10" dirty="0">
                <a:solidFill>
                  <a:srgbClr val="404040"/>
                </a:solidFill>
                <a:latin typeface="Meiryo UI"/>
                <a:cs typeface="Meiryo UI"/>
              </a:rPr>
              <a:t>い</a:t>
            </a:r>
            <a:r>
              <a:rPr sz="1400" spc="-5" dirty="0">
                <a:solidFill>
                  <a:srgbClr val="404040"/>
                </a:solidFill>
                <a:latin typeface="Meiryo UI"/>
                <a:cs typeface="Meiryo UI"/>
              </a:rPr>
              <a:t>。</a:t>
            </a:r>
            <a:r>
              <a:rPr sz="1400" spc="-10" dirty="0">
                <a:solidFill>
                  <a:srgbClr val="404040"/>
                </a:solidFill>
                <a:latin typeface="Meiryo UI"/>
                <a:cs typeface="Meiryo UI"/>
              </a:rPr>
              <a:t>（</a:t>
            </a:r>
            <a:r>
              <a:rPr sz="1400" dirty="0">
                <a:solidFill>
                  <a:srgbClr val="404040"/>
                </a:solidFill>
                <a:latin typeface="Meiryo UI"/>
                <a:cs typeface="Meiryo UI"/>
              </a:rPr>
              <a:t>マ</a:t>
            </a:r>
            <a:r>
              <a:rPr sz="1400" spc="-10" dirty="0">
                <a:solidFill>
                  <a:srgbClr val="404040"/>
                </a:solidFill>
                <a:latin typeface="Meiryo UI"/>
                <a:cs typeface="Meiryo UI"/>
              </a:rPr>
              <a:t>イ</a:t>
            </a:r>
            <a:r>
              <a:rPr sz="1400" spc="-15" dirty="0">
                <a:solidFill>
                  <a:srgbClr val="404040"/>
                </a:solidFill>
                <a:latin typeface="Meiryo UI"/>
                <a:cs typeface="Meiryo UI"/>
              </a:rPr>
              <a:t>ク</a:t>
            </a:r>
            <a:r>
              <a:rPr sz="1400" spc="-10" dirty="0">
                <a:solidFill>
                  <a:srgbClr val="404040"/>
                </a:solidFill>
                <a:latin typeface="Meiryo UI"/>
                <a:cs typeface="Meiryo UI"/>
              </a:rPr>
              <a:t>が</a:t>
            </a:r>
            <a:r>
              <a:rPr sz="1400" spc="-5" dirty="0">
                <a:solidFill>
                  <a:srgbClr val="404040"/>
                </a:solidFill>
                <a:latin typeface="Meiryo UI"/>
                <a:cs typeface="Meiryo UI"/>
              </a:rPr>
              <a:t>つい</a:t>
            </a:r>
            <a:r>
              <a:rPr sz="1400" spc="-15" dirty="0">
                <a:solidFill>
                  <a:srgbClr val="404040"/>
                </a:solidFill>
                <a:latin typeface="Meiryo UI"/>
                <a:cs typeface="Meiryo UI"/>
              </a:rPr>
              <a:t>て</a:t>
            </a:r>
            <a:r>
              <a:rPr sz="1400" spc="-10" dirty="0">
                <a:solidFill>
                  <a:srgbClr val="404040"/>
                </a:solidFill>
                <a:latin typeface="Meiryo UI"/>
                <a:cs typeface="Meiryo UI"/>
              </a:rPr>
              <a:t>い</a:t>
            </a:r>
            <a:r>
              <a:rPr sz="1400" dirty="0">
                <a:solidFill>
                  <a:srgbClr val="404040"/>
                </a:solidFill>
                <a:latin typeface="Meiryo UI"/>
                <a:cs typeface="Meiryo UI"/>
              </a:rPr>
              <a:t>る</a:t>
            </a:r>
            <a:r>
              <a:rPr sz="1400" spc="-20" dirty="0">
                <a:solidFill>
                  <a:srgbClr val="404040"/>
                </a:solidFill>
                <a:latin typeface="Meiryo UI"/>
                <a:cs typeface="Meiryo UI"/>
              </a:rPr>
              <a:t>ノ</a:t>
            </a:r>
            <a:r>
              <a:rPr sz="1400" spc="-10" dirty="0">
                <a:solidFill>
                  <a:srgbClr val="404040"/>
                </a:solidFill>
                <a:latin typeface="Meiryo UI"/>
                <a:cs typeface="Meiryo UI"/>
              </a:rPr>
              <a:t>ー</a:t>
            </a:r>
            <a:r>
              <a:rPr sz="1400" dirty="0">
                <a:solidFill>
                  <a:srgbClr val="404040"/>
                </a:solidFill>
                <a:latin typeface="Meiryo UI"/>
                <a:cs typeface="Meiryo UI"/>
              </a:rPr>
              <a:t>トパ</a:t>
            </a:r>
            <a:r>
              <a:rPr sz="1400" spc="-15" dirty="0">
                <a:solidFill>
                  <a:srgbClr val="404040"/>
                </a:solidFill>
                <a:latin typeface="Meiryo UI"/>
                <a:cs typeface="Meiryo UI"/>
              </a:rPr>
              <a:t>ソコ</a:t>
            </a:r>
            <a:r>
              <a:rPr sz="1400" spc="-5" dirty="0">
                <a:solidFill>
                  <a:srgbClr val="404040"/>
                </a:solidFill>
                <a:latin typeface="Meiryo UI"/>
                <a:cs typeface="Meiryo UI"/>
              </a:rPr>
              <a:t>ンの</a:t>
            </a:r>
            <a:r>
              <a:rPr sz="1400" spc="-10" dirty="0">
                <a:solidFill>
                  <a:srgbClr val="404040"/>
                </a:solidFill>
                <a:latin typeface="Meiryo UI"/>
                <a:cs typeface="Meiryo UI"/>
              </a:rPr>
              <a:t>場</a:t>
            </a:r>
            <a:r>
              <a:rPr sz="1400" dirty="0">
                <a:solidFill>
                  <a:srgbClr val="404040"/>
                </a:solidFill>
                <a:latin typeface="Meiryo UI"/>
                <a:cs typeface="Meiryo UI"/>
              </a:rPr>
              <a:t>合は内</a:t>
            </a:r>
            <a:r>
              <a:rPr sz="1400" spc="-15" dirty="0">
                <a:solidFill>
                  <a:srgbClr val="404040"/>
                </a:solidFill>
                <a:latin typeface="Meiryo UI"/>
                <a:cs typeface="Meiryo UI"/>
              </a:rPr>
              <a:t>臓</a:t>
            </a:r>
            <a:r>
              <a:rPr sz="1400" dirty="0">
                <a:solidFill>
                  <a:srgbClr val="404040"/>
                </a:solidFill>
                <a:latin typeface="Meiryo UI"/>
                <a:cs typeface="Meiryo UI"/>
              </a:rPr>
              <a:t>マ</a:t>
            </a:r>
            <a:r>
              <a:rPr sz="1400" spc="-10" dirty="0">
                <a:solidFill>
                  <a:srgbClr val="404040"/>
                </a:solidFill>
                <a:latin typeface="Meiryo UI"/>
                <a:cs typeface="Meiryo UI"/>
              </a:rPr>
              <a:t>イ</a:t>
            </a:r>
            <a:r>
              <a:rPr sz="1400" spc="-15" dirty="0">
                <a:solidFill>
                  <a:srgbClr val="404040"/>
                </a:solidFill>
                <a:latin typeface="Meiryo UI"/>
                <a:cs typeface="Meiryo UI"/>
              </a:rPr>
              <a:t>ク</a:t>
            </a:r>
            <a:r>
              <a:rPr sz="1400" dirty="0">
                <a:solidFill>
                  <a:srgbClr val="404040"/>
                </a:solidFill>
                <a:latin typeface="Meiryo UI"/>
                <a:cs typeface="Meiryo UI"/>
              </a:rPr>
              <a:t>を</a:t>
            </a:r>
            <a:r>
              <a:rPr sz="1400" spc="-15" dirty="0">
                <a:solidFill>
                  <a:srgbClr val="404040"/>
                </a:solidFill>
                <a:latin typeface="Meiryo UI"/>
                <a:cs typeface="Meiryo UI"/>
              </a:rPr>
              <a:t>、マ</a:t>
            </a:r>
            <a:r>
              <a:rPr sz="1400" dirty="0">
                <a:solidFill>
                  <a:srgbClr val="404040"/>
                </a:solidFill>
                <a:latin typeface="Meiryo UI"/>
                <a:cs typeface="Meiryo UI"/>
              </a:rPr>
              <a:t>イ</a:t>
            </a:r>
            <a:r>
              <a:rPr sz="1400" spc="-15" dirty="0">
                <a:solidFill>
                  <a:srgbClr val="404040"/>
                </a:solidFill>
                <a:latin typeface="Meiryo UI"/>
                <a:cs typeface="Meiryo UI"/>
              </a:rPr>
              <a:t>ク</a:t>
            </a:r>
            <a:r>
              <a:rPr sz="1400" spc="-10" dirty="0">
                <a:solidFill>
                  <a:srgbClr val="404040"/>
                </a:solidFill>
                <a:latin typeface="Meiryo UI"/>
                <a:cs typeface="Meiryo UI"/>
              </a:rPr>
              <a:t>のつい</a:t>
            </a:r>
            <a:r>
              <a:rPr sz="1400" spc="-5" dirty="0">
                <a:solidFill>
                  <a:srgbClr val="404040"/>
                </a:solidFill>
                <a:latin typeface="Meiryo UI"/>
                <a:cs typeface="Meiryo UI"/>
              </a:rPr>
              <a:t>ていな</a:t>
            </a:r>
            <a:r>
              <a:rPr sz="1400" spc="-10" dirty="0">
                <a:solidFill>
                  <a:srgbClr val="404040"/>
                </a:solidFill>
                <a:latin typeface="Meiryo UI"/>
                <a:cs typeface="Meiryo UI"/>
              </a:rPr>
              <a:t>い</a:t>
            </a:r>
            <a:r>
              <a:rPr sz="1400" spc="-15" dirty="0">
                <a:solidFill>
                  <a:srgbClr val="404040"/>
                </a:solidFill>
                <a:latin typeface="Meiryo UI"/>
                <a:cs typeface="Meiryo UI"/>
              </a:rPr>
              <a:t>ノ</a:t>
            </a:r>
            <a:r>
              <a:rPr sz="1400" spc="-10" dirty="0">
                <a:solidFill>
                  <a:srgbClr val="404040"/>
                </a:solidFill>
                <a:latin typeface="Meiryo UI"/>
                <a:cs typeface="Meiryo UI"/>
              </a:rPr>
              <a:t>ー</a:t>
            </a:r>
            <a:r>
              <a:rPr sz="1400" dirty="0">
                <a:solidFill>
                  <a:srgbClr val="404040"/>
                </a:solidFill>
                <a:latin typeface="Meiryo UI"/>
                <a:cs typeface="Meiryo UI"/>
              </a:rPr>
              <a:t>トパ</a:t>
            </a:r>
            <a:r>
              <a:rPr sz="1400" spc="-15" dirty="0">
                <a:solidFill>
                  <a:srgbClr val="404040"/>
                </a:solidFill>
                <a:latin typeface="Meiryo UI"/>
                <a:cs typeface="Meiryo UI"/>
              </a:rPr>
              <a:t>ソ</a:t>
            </a:r>
            <a:r>
              <a:rPr sz="1400" dirty="0">
                <a:solidFill>
                  <a:srgbClr val="404040"/>
                </a:solidFill>
                <a:latin typeface="Meiryo UI"/>
                <a:cs typeface="Meiryo UI"/>
              </a:rPr>
              <a:t>コ </a:t>
            </a:r>
            <a:r>
              <a:rPr sz="1400" spc="-5" dirty="0">
                <a:solidFill>
                  <a:srgbClr val="404040"/>
                </a:solidFill>
                <a:latin typeface="Meiryo UI"/>
                <a:cs typeface="Meiryo UI"/>
              </a:rPr>
              <a:t>ン・</a:t>
            </a:r>
            <a:r>
              <a:rPr sz="1400" spc="5" dirty="0">
                <a:solidFill>
                  <a:srgbClr val="404040"/>
                </a:solidFill>
                <a:latin typeface="Meiryo UI"/>
                <a:cs typeface="Meiryo UI"/>
              </a:rPr>
              <a:t>デ</a:t>
            </a:r>
            <a:r>
              <a:rPr sz="1400" dirty="0">
                <a:solidFill>
                  <a:srgbClr val="404040"/>
                </a:solidFill>
                <a:latin typeface="Meiryo UI"/>
                <a:cs typeface="Meiryo UI"/>
              </a:rPr>
              <a:t>ス</a:t>
            </a:r>
            <a:r>
              <a:rPr sz="1400" spc="-5" dirty="0">
                <a:solidFill>
                  <a:srgbClr val="404040"/>
                </a:solidFill>
                <a:latin typeface="Meiryo UI"/>
                <a:cs typeface="Meiryo UI"/>
              </a:rPr>
              <a:t>ク</a:t>
            </a:r>
            <a:r>
              <a:rPr sz="1400" dirty="0">
                <a:solidFill>
                  <a:srgbClr val="404040"/>
                </a:solidFill>
                <a:latin typeface="Meiryo UI"/>
                <a:cs typeface="Meiryo UI"/>
              </a:rPr>
              <a:t>ト</a:t>
            </a:r>
            <a:r>
              <a:rPr sz="1400" spc="-10" dirty="0">
                <a:solidFill>
                  <a:srgbClr val="404040"/>
                </a:solidFill>
                <a:latin typeface="Meiryo UI"/>
                <a:cs typeface="Meiryo UI"/>
              </a:rPr>
              <a:t>ッ</a:t>
            </a:r>
            <a:r>
              <a:rPr sz="1400" dirty="0">
                <a:solidFill>
                  <a:srgbClr val="404040"/>
                </a:solidFill>
                <a:latin typeface="Meiryo UI"/>
                <a:cs typeface="Meiryo UI"/>
              </a:rPr>
              <a:t>プ</a:t>
            </a:r>
            <a:r>
              <a:rPr sz="1400" spc="-10" dirty="0">
                <a:solidFill>
                  <a:srgbClr val="404040"/>
                </a:solidFill>
                <a:latin typeface="Meiryo UI"/>
                <a:cs typeface="Meiryo UI"/>
              </a:rPr>
              <a:t>パ</a:t>
            </a:r>
            <a:r>
              <a:rPr sz="1400" spc="-15" dirty="0">
                <a:solidFill>
                  <a:srgbClr val="404040"/>
                </a:solidFill>
                <a:latin typeface="Meiryo UI"/>
                <a:cs typeface="Meiryo UI"/>
              </a:rPr>
              <a:t>ソ</a:t>
            </a:r>
            <a:r>
              <a:rPr sz="1400" spc="-5" dirty="0">
                <a:solidFill>
                  <a:srgbClr val="404040"/>
                </a:solidFill>
                <a:latin typeface="Meiryo UI"/>
                <a:cs typeface="Meiryo UI"/>
              </a:rPr>
              <a:t>コンを</a:t>
            </a:r>
            <a:r>
              <a:rPr sz="1400" spc="-20" dirty="0">
                <a:solidFill>
                  <a:srgbClr val="404040"/>
                </a:solidFill>
                <a:latin typeface="Meiryo UI"/>
                <a:cs typeface="Meiryo UI"/>
              </a:rPr>
              <a:t>使</a:t>
            </a:r>
            <a:r>
              <a:rPr sz="1400" dirty="0">
                <a:solidFill>
                  <a:srgbClr val="404040"/>
                </a:solidFill>
                <a:latin typeface="Meiryo UI"/>
                <a:cs typeface="Meiryo UI"/>
              </a:rPr>
              <a:t>用す</a:t>
            </a:r>
            <a:r>
              <a:rPr sz="1400" spc="-20" dirty="0">
                <a:solidFill>
                  <a:srgbClr val="404040"/>
                </a:solidFill>
                <a:latin typeface="Meiryo UI"/>
                <a:cs typeface="Meiryo UI"/>
              </a:rPr>
              <a:t>る</a:t>
            </a:r>
            <a:r>
              <a:rPr sz="1400" dirty="0">
                <a:solidFill>
                  <a:srgbClr val="404040"/>
                </a:solidFill>
                <a:latin typeface="Meiryo UI"/>
                <a:cs typeface="Meiryo UI"/>
              </a:rPr>
              <a:t>場合は</a:t>
            </a:r>
            <a:r>
              <a:rPr sz="1400" spc="-15" dirty="0">
                <a:solidFill>
                  <a:srgbClr val="404040"/>
                </a:solidFill>
                <a:latin typeface="Meiryo UI"/>
                <a:cs typeface="Meiryo UI"/>
              </a:rPr>
              <a:t>外</a:t>
            </a:r>
            <a:r>
              <a:rPr sz="1400" dirty="0">
                <a:solidFill>
                  <a:srgbClr val="404040"/>
                </a:solidFill>
                <a:latin typeface="Meiryo UI"/>
                <a:cs typeface="Meiryo UI"/>
              </a:rPr>
              <a:t>付</a:t>
            </a:r>
            <a:r>
              <a:rPr sz="1400" spc="-10" dirty="0">
                <a:solidFill>
                  <a:srgbClr val="404040"/>
                </a:solidFill>
                <a:latin typeface="Meiryo UI"/>
                <a:cs typeface="Meiryo UI"/>
              </a:rPr>
              <a:t>けの</a:t>
            </a:r>
            <a:r>
              <a:rPr sz="1400" spc="-15" dirty="0">
                <a:solidFill>
                  <a:srgbClr val="404040"/>
                </a:solidFill>
                <a:latin typeface="Meiryo UI"/>
                <a:cs typeface="Meiryo UI"/>
              </a:rPr>
              <a:t>マ</a:t>
            </a:r>
            <a:r>
              <a:rPr sz="1400" dirty="0">
                <a:solidFill>
                  <a:srgbClr val="404040"/>
                </a:solidFill>
                <a:latin typeface="Meiryo UI"/>
                <a:cs typeface="Meiryo UI"/>
              </a:rPr>
              <a:t>イ</a:t>
            </a:r>
            <a:r>
              <a:rPr sz="1400" spc="-15" dirty="0">
                <a:solidFill>
                  <a:srgbClr val="404040"/>
                </a:solidFill>
                <a:latin typeface="Meiryo UI"/>
                <a:cs typeface="Meiryo UI"/>
              </a:rPr>
              <a:t>クを</a:t>
            </a:r>
            <a:r>
              <a:rPr sz="1400" spc="-5" dirty="0">
                <a:solidFill>
                  <a:srgbClr val="404040"/>
                </a:solidFill>
                <a:latin typeface="Meiryo UI"/>
                <a:cs typeface="Meiryo UI"/>
              </a:rPr>
              <a:t>つない</a:t>
            </a:r>
            <a:r>
              <a:rPr sz="1400" spc="-10" dirty="0">
                <a:solidFill>
                  <a:srgbClr val="404040"/>
                </a:solidFill>
                <a:latin typeface="Meiryo UI"/>
                <a:cs typeface="Meiryo UI"/>
              </a:rPr>
              <a:t>で</a:t>
            </a:r>
            <a:r>
              <a:rPr sz="1400" spc="-15" dirty="0">
                <a:solidFill>
                  <a:srgbClr val="404040"/>
                </a:solidFill>
                <a:latin typeface="Meiryo UI"/>
                <a:cs typeface="Meiryo UI"/>
              </a:rPr>
              <a:t>音</a:t>
            </a:r>
            <a:r>
              <a:rPr sz="1400" dirty="0">
                <a:solidFill>
                  <a:srgbClr val="404040"/>
                </a:solidFill>
                <a:latin typeface="Meiryo UI"/>
                <a:cs typeface="Meiryo UI"/>
              </a:rPr>
              <a:t>声</a:t>
            </a:r>
            <a:r>
              <a:rPr sz="1400" spc="-10" dirty="0">
                <a:solidFill>
                  <a:srgbClr val="404040"/>
                </a:solidFill>
                <a:latin typeface="Meiryo UI"/>
                <a:cs typeface="Meiryo UI"/>
              </a:rPr>
              <a:t>の</a:t>
            </a:r>
            <a:r>
              <a:rPr sz="1400" spc="-15" dirty="0">
                <a:solidFill>
                  <a:srgbClr val="404040"/>
                </a:solidFill>
                <a:latin typeface="Meiryo UI"/>
                <a:cs typeface="Meiryo UI"/>
              </a:rPr>
              <a:t>録</a:t>
            </a:r>
            <a:r>
              <a:rPr sz="1400" dirty="0">
                <a:solidFill>
                  <a:srgbClr val="404040"/>
                </a:solidFill>
                <a:latin typeface="Meiryo UI"/>
                <a:cs typeface="Meiryo UI"/>
              </a:rPr>
              <a:t>音</a:t>
            </a:r>
            <a:r>
              <a:rPr sz="1400" spc="-15" dirty="0">
                <a:solidFill>
                  <a:srgbClr val="404040"/>
                </a:solidFill>
                <a:latin typeface="Meiryo UI"/>
                <a:cs typeface="Meiryo UI"/>
              </a:rPr>
              <a:t>を</a:t>
            </a:r>
            <a:r>
              <a:rPr sz="1400" spc="-10" dirty="0">
                <a:solidFill>
                  <a:srgbClr val="404040"/>
                </a:solidFill>
                <a:latin typeface="Meiryo UI"/>
                <a:cs typeface="Meiryo UI"/>
              </a:rPr>
              <a:t>お</a:t>
            </a:r>
            <a:r>
              <a:rPr sz="1400" dirty="0">
                <a:solidFill>
                  <a:srgbClr val="404040"/>
                </a:solidFill>
                <a:latin typeface="Meiryo UI"/>
                <a:cs typeface="Meiryo UI"/>
              </a:rPr>
              <a:t>願</a:t>
            </a:r>
            <a:r>
              <a:rPr sz="1400" spc="-10" dirty="0">
                <a:solidFill>
                  <a:srgbClr val="404040"/>
                </a:solidFill>
                <a:latin typeface="Meiryo UI"/>
                <a:cs typeface="Meiryo UI"/>
              </a:rPr>
              <a:t>いし</a:t>
            </a:r>
            <a:r>
              <a:rPr sz="1400" dirty="0">
                <a:solidFill>
                  <a:srgbClr val="404040"/>
                </a:solidFill>
                <a:latin typeface="Meiryo UI"/>
                <a:cs typeface="Meiryo UI"/>
              </a:rPr>
              <a:t>ま</a:t>
            </a:r>
            <a:r>
              <a:rPr sz="1400" spc="-10" dirty="0">
                <a:solidFill>
                  <a:srgbClr val="404040"/>
                </a:solidFill>
                <a:latin typeface="Meiryo UI"/>
                <a:cs typeface="Meiryo UI"/>
              </a:rPr>
              <a:t>す。</a:t>
            </a:r>
            <a:r>
              <a:rPr sz="1400" dirty="0">
                <a:solidFill>
                  <a:srgbClr val="404040"/>
                </a:solidFill>
                <a:latin typeface="Meiryo UI"/>
                <a:cs typeface="Meiryo UI"/>
              </a:rPr>
              <a:t>）</a:t>
            </a:r>
            <a:endParaRPr sz="1400" dirty="0">
              <a:latin typeface="Meiryo UI"/>
              <a:cs typeface="Meiryo UI"/>
            </a:endParaRPr>
          </a:p>
          <a:p>
            <a:pPr marL="12700" marR="3685540">
              <a:lnSpc>
                <a:spcPct val="159300"/>
              </a:lnSpc>
              <a:spcBef>
                <a:spcPts val="15"/>
              </a:spcBef>
            </a:pPr>
            <a:r>
              <a:rPr sz="1400" dirty="0">
                <a:solidFill>
                  <a:srgbClr val="404040"/>
                </a:solidFill>
                <a:latin typeface="Meiryo UI"/>
                <a:cs typeface="Meiryo UI"/>
              </a:rPr>
              <a:t>録音</a:t>
            </a:r>
            <a:r>
              <a:rPr sz="1400" spc="5" dirty="0">
                <a:solidFill>
                  <a:srgbClr val="404040"/>
                </a:solidFill>
                <a:latin typeface="Meiryo UI"/>
                <a:cs typeface="Meiryo UI"/>
              </a:rPr>
              <a:t>の</a:t>
            </a:r>
            <a:r>
              <a:rPr sz="1400" dirty="0">
                <a:solidFill>
                  <a:srgbClr val="404040"/>
                </a:solidFill>
                <a:latin typeface="Meiryo UI"/>
                <a:cs typeface="Meiryo UI"/>
              </a:rPr>
              <a:t>際は可能な限</a:t>
            </a:r>
            <a:r>
              <a:rPr sz="1400" spc="-10" dirty="0">
                <a:solidFill>
                  <a:srgbClr val="404040"/>
                </a:solidFill>
                <a:latin typeface="Meiryo UI"/>
                <a:cs typeface="Meiryo UI"/>
              </a:rPr>
              <a:t>り</a:t>
            </a:r>
            <a:r>
              <a:rPr sz="1400" spc="-15" dirty="0">
                <a:solidFill>
                  <a:srgbClr val="404040"/>
                </a:solidFill>
                <a:latin typeface="Meiryo UI"/>
                <a:cs typeface="Meiryo UI"/>
              </a:rPr>
              <a:t>静</a:t>
            </a:r>
            <a:r>
              <a:rPr sz="1400" spc="-10" dirty="0">
                <a:solidFill>
                  <a:srgbClr val="404040"/>
                </a:solidFill>
                <a:latin typeface="Meiryo UI"/>
                <a:cs typeface="Meiryo UI"/>
              </a:rPr>
              <a:t>か</a:t>
            </a:r>
            <a:r>
              <a:rPr sz="1400" spc="-5" dirty="0">
                <a:solidFill>
                  <a:srgbClr val="404040"/>
                </a:solidFill>
                <a:latin typeface="Meiryo UI"/>
                <a:cs typeface="Meiryo UI"/>
              </a:rPr>
              <a:t>な場</a:t>
            </a:r>
            <a:r>
              <a:rPr sz="1400" spc="-15" dirty="0">
                <a:solidFill>
                  <a:srgbClr val="404040"/>
                </a:solidFill>
                <a:latin typeface="Meiryo UI"/>
                <a:cs typeface="Meiryo UI"/>
              </a:rPr>
              <a:t>所</a:t>
            </a:r>
            <a:r>
              <a:rPr sz="1400" spc="-10" dirty="0">
                <a:solidFill>
                  <a:srgbClr val="404040"/>
                </a:solidFill>
                <a:latin typeface="Meiryo UI"/>
                <a:cs typeface="Meiryo UI"/>
              </a:rPr>
              <a:t>で</a:t>
            </a:r>
            <a:r>
              <a:rPr sz="1400" dirty="0">
                <a:solidFill>
                  <a:srgbClr val="404040"/>
                </a:solidFill>
                <a:latin typeface="Meiryo UI"/>
                <a:cs typeface="Meiryo UI"/>
              </a:rPr>
              <a:t>雑</a:t>
            </a:r>
            <a:r>
              <a:rPr sz="1400" spc="-15" dirty="0">
                <a:solidFill>
                  <a:srgbClr val="404040"/>
                </a:solidFill>
                <a:latin typeface="Meiryo UI"/>
                <a:cs typeface="Meiryo UI"/>
              </a:rPr>
              <a:t>音</a:t>
            </a:r>
            <a:r>
              <a:rPr sz="1400" spc="-10" dirty="0">
                <a:solidFill>
                  <a:srgbClr val="404040"/>
                </a:solidFill>
                <a:latin typeface="Meiryo UI"/>
                <a:cs typeface="Meiryo UI"/>
              </a:rPr>
              <a:t>が</a:t>
            </a:r>
            <a:r>
              <a:rPr sz="1400" dirty="0">
                <a:solidFill>
                  <a:srgbClr val="404040"/>
                </a:solidFill>
                <a:latin typeface="Meiryo UI"/>
                <a:cs typeface="Meiryo UI"/>
              </a:rPr>
              <a:t>入</a:t>
            </a:r>
            <a:r>
              <a:rPr sz="1400" spc="-10" dirty="0">
                <a:solidFill>
                  <a:srgbClr val="404040"/>
                </a:solidFill>
                <a:latin typeface="Meiryo UI"/>
                <a:cs typeface="Meiryo UI"/>
              </a:rPr>
              <a:t>ら</a:t>
            </a:r>
            <a:r>
              <a:rPr sz="1400" spc="-5" dirty="0">
                <a:solidFill>
                  <a:srgbClr val="404040"/>
                </a:solidFill>
                <a:latin typeface="Meiryo UI"/>
                <a:cs typeface="Meiryo UI"/>
              </a:rPr>
              <a:t>な</a:t>
            </a:r>
            <a:r>
              <a:rPr sz="1400" spc="-10" dirty="0">
                <a:solidFill>
                  <a:srgbClr val="404040"/>
                </a:solidFill>
                <a:latin typeface="Meiryo UI"/>
                <a:cs typeface="Meiryo UI"/>
              </a:rPr>
              <a:t>い</a:t>
            </a:r>
            <a:r>
              <a:rPr sz="1400" dirty="0">
                <a:solidFill>
                  <a:srgbClr val="404040"/>
                </a:solidFill>
                <a:latin typeface="Meiryo UI"/>
                <a:cs typeface="Meiryo UI"/>
              </a:rPr>
              <a:t>よ</a:t>
            </a:r>
            <a:r>
              <a:rPr sz="1400" spc="-15" dirty="0">
                <a:solidFill>
                  <a:srgbClr val="404040"/>
                </a:solidFill>
                <a:latin typeface="Meiryo UI"/>
                <a:cs typeface="Meiryo UI"/>
              </a:rPr>
              <a:t>う</a:t>
            </a:r>
            <a:r>
              <a:rPr sz="1400" spc="-10" dirty="0">
                <a:solidFill>
                  <a:srgbClr val="404040"/>
                </a:solidFill>
                <a:latin typeface="Meiryo UI"/>
                <a:cs typeface="Meiryo UI"/>
              </a:rPr>
              <a:t>お</a:t>
            </a:r>
            <a:r>
              <a:rPr sz="1400" dirty="0">
                <a:solidFill>
                  <a:srgbClr val="404040"/>
                </a:solidFill>
                <a:latin typeface="Meiryo UI"/>
                <a:cs typeface="Meiryo UI"/>
              </a:rPr>
              <a:t>願</a:t>
            </a:r>
            <a:r>
              <a:rPr sz="1400" spc="-10" dirty="0">
                <a:solidFill>
                  <a:srgbClr val="404040"/>
                </a:solidFill>
                <a:latin typeface="Meiryo UI"/>
                <a:cs typeface="Meiryo UI"/>
              </a:rPr>
              <a:t>いし</a:t>
            </a:r>
            <a:r>
              <a:rPr sz="1400" dirty="0">
                <a:solidFill>
                  <a:srgbClr val="404040"/>
                </a:solidFill>
                <a:latin typeface="Meiryo UI"/>
                <a:cs typeface="Meiryo UI"/>
              </a:rPr>
              <a:t>ま</a:t>
            </a:r>
            <a:r>
              <a:rPr sz="1400" spc="-10" dirty="0">
                <a:solidFill>
                  <a:srgbClr val="404040"/>
                </a:solidFill>
                <a:latin typeface="Meiryo UI"/>
                <a:cs typeface="Meiryo UI"/>
              </a:rPr>
              <a:t>す</a:t>
            </a:r>
            <a:r>
              <a:rPr sz="1400" dirty="0">
                <a:solidFill>
                  <a:srgbClr val="404040"/>
                </a:solidFill>
                <a:latin typeface="Meiryo UI"/>
                <a:cs typeface="Meiryo UI"/>
              </a:rPr>
              <a:t>。 録音時間は、別途</a:t>
            </a:r>
            <a:r>
              <a:rPr sz="1400" spc="-10" dirty="0">
                <a:solidFill>
                  <a:srgbClr val="404040"/>
                </a:solidFill>
                <a:latin typeface="Meiryo UI"/>
                <a:cs typeface="Meiryo UI"/>
              </a:rPr>
              <a:t>メールで</a:t>
            </a:r>
            <a:r>
              <a:rPr sz="1400" spc="-20" dirty="0">
                <a:solidFill>
                  <a:srgbClr val="404040"/>
                </a:solidFill>
                <a:latin typeface="Meiryo UI"/>
                <a:cs typeface="Meiryo UI"/>
              </a:rPr>
              <a:t>お</a:t>
            </a:r>
            <a:r>
              <a:rPr sz="1400" dirty="0">
                <a:solidFill>
                  <a:srgbClr val="404040"/>
                </a:solidFill>
                <a:latin typeface="Meiryo UI"/>
                <a:cs typeface="Meiryo UI"/>
              </a:rPr>
              <a:t>知</a:t>
            </a:r>
            <a:r>
              <a:rPr sz="1400" spc="-10" dirty="0">
                <a:solidFill>
                  <a:srgbClr val="404040"/>
                </a:solidFill>
                <a:latin typeface="Meiryo UI"/>
                <a:cs typeface="Meiryo UI"/>
              </a:rPr>
              <a:t>ら</a:t>
            </a:r>
            <a:r>
              <a:rPr sz="1400" dirty="0">
                <a:solidFill>
                  <a:srgbClr val="404040"/>
                </a:solidFill>
                <a:latin typeface="Meiryo UI"/>
                <a:cs typeface="Meiryo UI"/>
              </a:rPr>
              <a:t>せし</a:t>
            </a:r>
            <a:r>
              <a:rPr sz="1400" spc="-10" dirty="0">
                <a:solidFill>
                  <a:srgbClr val="404040"/>
                </a:solidFill>
                <a:latin typeface="Meiryo UI"/>
                <a:cs typeface="Meiryo UI"/>
              </a:rPr>
              <a:t>た</a:t>
            </a:r>
            <a:r>
              <a:rPr sz="1400" dirty="0">
                <a:solidFill>
                  <a:srgbClr val="404040"/>
                </a:solidFill>
                <a:latin typeface="Meiryo UI"/>
                <a:cs typeface="Meiryo UI"/>
              </a:rPr>
              <a:t>発表</a:t>
            </a:r>
            <a:r>
              <a:rPr sz="1400" spc="-15" dirty="0">
                <a:solidFill>
                  <a:srgbClr val="404040"/>
                </a:solidFill>
                <a:latin typeface="Meiryo UI"/>
                <a:cs typeface="Meiryo UI"/>
              </a:rPr>
              <a:t>時</a:t>
            </a:r>
            <a:r>
              <a:rPr sz="1400" dirty="0">
                <a:solidFill>
                  <a:srgbClr val="404040"/>
                </a:solidFill>
                <a:latin typeface="Meiryo UI"/>
                <a:cs typeface="Meiryo UI"/>
              </a:rPr>
              <a:t>間</a:t>
            </a:r>
            <a:r>
              <a:rPr sz="1400" spc="-10" dirty="0">
                <a:solidFill>
                  <a:srgbClr val="404040"/>
                </a:solidFill>
                <a:latin typeface="Meiryo UI"/>
                <a:cs typeface="Meiryo UI"/>
              </a:rPr>
              <a:t>で</a:t>
            </a:r>
            <a:r>
              <a:rPr sz="1400" spc="-15" dirty="0">
                <a:solidFill>
                  <a:srgbClr val="404040"/>
                </a:solidFill>
                <a:latin typeface="Meiryo UI"/>
                <a:cs typeface="Meiryo UI"/>
              </a:rPr>
              <a:t>ご</a:t>
            </a:r>
            <a:r>
              <a:rPr sz="1400" dirty="0">
                <a:solidFill>
                  <a:srgbClr val="404040"/>
                </a:solidFill>
                <a:latin typeface="Meiryo UI"/>
                <a:cs typeface="Meiryo UI"/>
              </a:rPr>
              <a:t>作成</a:t>
            </a:r>
            <a:r>
              <a:rPr sz="1400" spc="-15" dirty="0">
                <a:solidFill>
                  <a:srgbClr val="404040"/>
                </a:solidFill>
                <a:latin typeface="Meiryo UI"/>
                <a:cs typeface="Meiryo UI"/>
              </a:rPr>
              <a:t>く</a:t>
            </a:r>
            <a:r>
              <a:rPr sz="1400" spc="-5" dirty="0">
                <a:solidFill>
                  <a:srgbClr val="404040"/>
                </a:solidFill>
                <a:latin typeface="Meiryo UI"/>
                <a:cs typeface="Meiryo UI"/>
              </a:rPr>
              <a:t>だ</a:t>
            </a:r>
            <a:r>
              <a:rPr sz="1400" spc="-10" dirty="0">
                <a:solidFill>
                  <a:srgbClr val="404040"/>
                </a:solidFill>
                <a:latin typeface="Meiryo UI"/>
                <a:cs typeface="Meiryo UI"/>
              </a:rPr>
              <a:t>さい</a:t>
            </a:r>
            <a:r>
              <a:rPr sz="1400" dirty="0">
                <a:solidFill>
                  <a:srgbClr val="404040"/>
                </a:solidFill>
                <a:latin typeface="Meiryo UI"/>
                <a:cs typeface="Meiryo UI"/>
              </a:rPr>
              <a:t>。</a:t>
            </a:r>
            <a:endParaRPr sz="1400" dirty="0">
              <a:latin typeface="Meiryo UI"/>
              <a:cs typeface="Meiryo UI"/>
            </a:endParaRPr>
          </a:p>
        </p:txBody>
      </p:sp>
      <p:sp>
        <p:nvSpPr>
          <p:cNvPr id="5" name="object 17">
            <a:extLst>
              <a:ext uri="{FF2B5EF4-FFF2-40B4-BE49-F238E27FC236}">
                <a16:creationId xmlns:a16="http://schemas.microsoft.com/office/drawing/2014/main" id="{3B8F4C38-3409-4616-9BB1-A1C7EF0F567E}"/>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1</a:t>
            </a:r>
            <a:endParaRPr sz="2000" dirty="0">
              <a:latin typeface="Meiryo UI"/>
              <a:cs typeface="Meiryo U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2547" y="87629"/>
            <a:ext cx="5969635" cy="574040"/>
          </a:xfrm>
          <a:prstGeom prst="rect">
            <a:avLst/>
          </a:prstGeom>
        </p:spPr>
        <p:txBody>
          <a:bodyPr vert="horz" wrap="square" lIns="0" tIns="12700" rIns="0" bIns="0" rtlCol="0">
            <a:spAutoFit/>
          </a:bodyPr>
          <a:lstStyle/>
          <a:p>
            <a:pPr marL="12700">
              <a:lnSpc>
                <a:spcPct val="100000"/>
              </a:lnSpc>
              <a:spcBef>
                <a:spcPts val="100"/>
              </a:spcBef>
            </a:pPr>
            <a:r>
              <a:rPr sz="3600" dirty="0"/>
              <a:t>録音開始前にご確</a:t>
            </a:r>
            <a:r>
              <a:rPr sz="3600" spc="-15" dirty="0"/>
              <a:t>認</a:t>
            </a:r>
            <a:r>
              <a:rPr sz="3600" dirty="0"/>
              <a:t>ください</a:t>
            </a:r>
            <a:endParaRPr sz="3600"/>
          </a:p>
        </p:txBody>
      </p:sp>
      <p:sp>
        <p:nvSpPr>
          <p:cNvPr id="3" name="object 3"/>
          <p:cNvSpPr txBox="1"/>
          <p:nvPr/>
        </p:nvSpPr>
        <p:spPr>
          <a:xfrm>
            <a:off x="397865" y="879805"/>
            <a:ext cx="8001000" cy="1382395"/>
          </a:xfrm>
          <a:prstGeom prst="rect">
            <a:avLst/>
          </a:prstGeom>
        </p:spPr>
        <p:txBody>
          <a:bodyPr vert="horz" wrap="square" lIns="0" tIns="12065" rIns="0" bIns="0" rtlCol="0">
            <a:spAutoFit/>
          </a:bodyPr>
          <a:lstStyle/>
          <a:p>
            <a:pPr marL="12700">
              <a:lnSpc>
                <a:spcPct val="100000"/>
              </a:lnSpc>
              <a:spcBef>
                <a:spcPts val="95"/>
              </a:spcBef>
            </a:pPr>
            <a:r>
              <a:rPr sz="1600" spc="-10" dirty="0">
                <a:solidFill>
                  <a:srgbClr val="404040"/>
                </a:solidFill>
                <a:latin typeface="Meiryo UI"/>
                <a:cs typeface="Meiryo UI"/>
              </a:rPr>
              <a:t>PowerPointを</a:t>
            </a:r>
            <a:r>
              <a:rPr sz="1600" spc="-5" dirty="0">
                <a:solidFill>
                  <a:srgbClr val="404040"/>
                </a:solidFill>
                <a:latin typeface="Meiryo UI"/>
                <a:cs typeface="Meiryo UI"/>
              </a:rPr>
              <a:t>「スラ</a:t>
            </a:r>
            <a:r>
              <a:rPr sz="1600" dirty="0">
                <a:solidFill>
                  <a:srgbClr val="404040"/>
                </a:solidFill>
                <a:latin typeface="Meiryo UI"/>
                <a:cs typeface="Meiryo UI"/>
              </a:rPr>
              <a:t>イ</a:t>
            </a:r>
            <a:r>
              <a:rPr sz="1600" spc="-5" dirty="0">
                <a:solidFill>
                  <a:srgbClr val="404040"/>
                </a:solidFill>
                <a:latin typeface="Meiryo UI"/>
                <a:cs typeface="Meiryo UI"/>
              </a:rPr>
              <a:t>ド</a:t>
            </a:r>
            <a:r>
              <a:rPr sz="1600" dirty="0">
                <a:solidFill>
                  <a:srgbClr val="404040"/>
                </a:solidFill>
                <a:latin typeface="Meiryo UI"/>
                <a:cs typeface="Meiryo UI"/>
              </a:rPr>
              <a:t>一</a:t>
            </a:r>
            <a:r>
              <a:rPr sz="1600" spc="-5" dirty="0">
                <a:solidFill>
                  <a:srgbClr val="404040"/>
                </a:solidFill>
                <a:latin typeface="Meiryo UI"/>
                <a:cs typeface="Meiryo UI"/>
              </a:rPr>
              <a:t>覧」で表</a:t>
            </a:r>
            <a:r>
              <a:rPr sz="1600" dirty="0">
                <a:solidFill>
                  <a:srgbClr val="404040"/>
                </a:solidFill>
                <a:latin typeface="Meiryo UI"/>
                <a:cs typeface="Meiryo UI"/>
              </a:rPr>
              <a:t>示し</a:t>
            </a:r>
            <a:r>
              <a:rPr sz="1600" spc="-10" dirty="0">
                <a:solidFill>
                  <a:srgbClr val="404040"/>
                </a:solidFill>
                <a:latin typeface="Meiryo UI"/>
                <a:cs typeface="Meiryo UI"/>
              </a:rPr>
              <a:t>、</a:t>
            </a:r>
            <a:r>
              <a:rPr sz="1600" spc="-5" dirty="0">
                <a:solidFill>
                  <a:srgbClr val="404040"/>
                </a:solidFill>
                <a:latin typeface="Meiryo UI"/>
                <a:cs typeface="Meiryo UI"/>
              </a:rPr>
              <a:t>ス</a:t>
            </a:r>
            <a:r>
              <a:rPr sz="1600" spc="5" dirty="0">
                <a:solidFill>
                  <a:srgbClr val="404040"/>
                </a:solidFill>
                <a:latin typeface="Meiryo UI"/>
                <a:cs typeface="Meiryo UI"/>
              </a:rPr>
              <a:t>ラ</a:t>
            </a:r>
            <a:r>
              <a:rPr sz="1600" dirty="0">
                <a:solidFill>
                  <a:srgbClr val="404040"/>
                </a:solidFill>
                <a:latin typeface="Meiryo UI"/>
                <a:cs typeface="Meiryo UI"/>
              </a:rPr>
              <a:t>イド</a:t>
            </a:r>
            <a:r>
              <a:rPr sz="1600" spc="-10" dirty="0">
                <a:solidFill>
                  <a:srgbClr val="404040"/>
                </a:solidFill>
                <a:latin typeface="Meiryo UI"/>
                <a:cs typeface="Meiryo UI"/>
              </a:rPr>
              <a:t>の</a:t>
            </a:r>
            <a:r>
              <a:rPr sz="1600" spc="5" dirty="0">
                <a:solidFill>
                  <a:srgbClr val="404040"/>
                </a:solidFill>
                <a:latin typeface="Meiryo UI"/>
                <a:cs typeface="Meiryo UI"/>
              </a:rPr>
              <a:t>下</a:t>
            </a:r>
            <a:r>
              <a:rPr sz="1600" spc="-15" dirty="0">
                <a:solidFill>
                  <a:srgbClr val="404040"/>
                </a:solidFill>
                <a:latin typeface="Meiryo UI"/>
                <a:cs typeface="Meiryo UI"/>
              </a:rPr>
              <a:t>に</a:t>
            </a:r>
            <a:r>
              <a:rPr sz="1600" dirty="0">
                <a:solidFill>
                  <a:srgbClr val="404040"/>
                </a:solidFill>
                <a:latin typeface="Meiryo UI"/>
                <a:cs typeface="Meiryo UI"/>
              </a:rPr>
              <a:t>秒</a:t>
            </a:r>
            <a:r>
              <a:rPr sz="1600" spc="-5" dirty="0">
                <a:solidFill>
                  <a:srgbClr val="404040"/>
                </a:solidFill>
                <a:latin typeface="Meiryo UI"/>
                <a:cs typeface="Meiryo UI"/>
              </a:rPr>
              <a:t>数</a:t>
            </a:r>
            <a:r>
              <a:rPr sz="1600" spc="5" dirty="0">
                <a:solidFill>
                  <a:srgbClr val="404040"/>
                </a:solidFill>
                <a:latin typeface="Meiryo UI"/>
                <a:cs typeface="Meiryo UI"/>
              </a:rPr>
              <a:t>が</a:t>
            </a:r>
            <a:r>
              <a:rPr sz="1600" spc="-10" dirty="0">
                <a:solidFill>
                  <a:srgbClr val="404040"/>
                </a:solidFill>
                <a:latin typeface="Meiryo UI"/>
                <a:cs typeface="Meiryo UI"/>
              </a:rPr>
              <a:t>は</a:t>
            </a:r>
            <a:r>
              <a:rPr sz="1600" spc="-5" dirty="0">
                <a:solidFill>
                  <a:srgbClr val="404040"/>
                </a:solidFill>
                <a:latin typeface="Meiryo UI"/>
                <a:cs typeface="Meiryo UI"/>
              </a:rPr>
              <a:t>い</a:t>
            </a:r>
            <a:r>
              <a:rPr sz="1600" spc="5" dirty="0">
                <a:solidFill>
                  <a:srgbClr val="404040"/>
                </a:solidFill>
                <a:latin typeface="Meiryo UI"/>
                <a:cs typeface="Meiryo UI"/>
              </a:rPr>
              <a:t>っ</a:t>
            </a:r>
            <a:r>
              <a:rPr sz="1600" spc="-5" dirty="0">
                <a:solidFill>
                  <a:srgbClr val="404040"/>
                </a:solidFill>
                <a:latin typeface="Meiryo UI"/>
                <a:cs typeface="Meiryo UI"/>
              </a:rPr>
              <a:t>て</a:t>
            </a:r>
            <a:r>
              <a:rPr sz="1600" spc="5" dirty="0">
                <a:solidFill>
                  <a:srgbClr val="404040"/>
                </a:solidFill>
                <a:latin typeface="Meiryo UI"/>
                <a:cs typeface="Meiryo UI"/>
              </a:rPr>
              <a:t>な</a:t>
            </a:r>
            <a:r>
              <a:rPr sz="1600" spc="-10" dirty="0">
                <a:solidFill>
                  <a:srgbClr val="404040"/>
                </a:solidFill>
                <a:latin typeface="Meiryo UI"/>
                <a:cs typeface="Meiryo UI"/>
              </a:rPr>
              <a:t>い</a:t>
            </a:r>
            <a:r>
              <a:rPr sz="1600" dirty="0">
                <a:solidFill>
                  <a:srgbClr val="404040"/>
                </a:solidFill>
                <a:latin typeface="Meiryo UI"/>
                <a:cs typeface="Meiryo UI"/>
              </a:rPr>
              <a:t>か確認し</a:t>
            </a:r>
            <a:r>
              <a:rPr sz="1600" spc="-15" dirty="0">
                <a:solidFill>
                  <a:srgbClr val="404040"/>
                </a:solidFill>
                <a:latin typeface="Meiryo UI"/>
                <a:cs typeface="Meiryo UI"/>
              </a:rPr>
              <a:t>て</a:t>
            </a:r>
            <a:r>
              <a:rPr sz="1600" dirty="0">
                <a:solidFill>
                  <a:srgbClr val="404040"/>
                </a:solidFill>
                <a:latin typeface="Meiryo UI"/>
                <a:cs typeface="Meiryo UI"/>
              </a:rPr>
              <a:t>く</a:t>
            </a:r>
            <a:r>
              <a:rPr sz="1600" spc="-5" dirty="0">
                <a:solidFill>
                  <a:srgbClr val="404040"/>
                </a:solidFill>
                <a:latin typeface="Meiryo UI"/>
                <a:cs typeface="Meiryo UI"/>
              </a:rPr>
              <a:t>だ</a:t>
            </a:r>
            <a:r>
              <a:rPr sz="1600" dirty="0">
                <a:solidFill>
                  <a:srgbClr val="404040"/>
                </a:solidFill>
                <a:latin typeface="Meiryo UI"/>
                <a:cs typeface="Meiryo UI"/>
              </a:rPr>
              <a:t>さ</a:t>
            </a:r>
            <a:r>
              <a:rPr sz="1600" spc="-10" dirty="0">
                <a:solidFill>
                  <a:srgbClr val="404040"/>
                </a:solidFill>
                <a:latin typeface="Meiryo UI"/>
                <a:cs typeface="Meiryo UI"/>
              </a:rPr>
              <a:t>い。</a:t>
            </a:r>
            <a:endParaRPr sz="1600">
              <a:latin typeface="Meiryo UI"/>
              <a:cs typeface="Meiryo UI"/>
            </a:endParaRPr>
          </a:p>
          <a:p>
            <a:pPr>
              <a:lnSpc>
                <a:spcPct val="100000"/>
              </a:lnSpc>
              <a:spcBef>
                <a:spcPts val="30"/>
              </a:spcBef>
            </a:pPr>
            <a:endParaRPr sz="2300">
              <a:latin typeface="Meiryo UI"/>
              <a:cs typeface="Meiryo UI"/>
            </a:endParaRPr>
          </a:p>
          <a:p>
            <a:pPr marL="12700">
              <a:lnSpc>
                <a:spcPct val="100000"/>
              </a:lnSpc>
            </a:pPr>
            <a:r>
              <a:rPr sz="1600" spc="-5" dirty="0">
                <a:solidFill>
                  <a:srgbClr val="404040"/>
                </a:solidFill>
                <a:latin typeface="Meiryo UI"/>
                <a:cs typeface="Meiryo UI"/>
              </a:rPr>
              <a:t>※秒数が</a:t>
            </a:r>
            <a:r>
              <a:rPr sz="1600" spc="-10" dirty="0">
                <a:solidFill>
                  <a:srgbClr val="404040"/>
                </a:solidFill>
                <a:latin typeface="Meiryo UI"/>
                <a:cs typeface="Meiryo UI"/>
              </a:rPr>
              <a:t>入</a:t>
            </a:r>
            <a:r>
              <a:rPr sz="1600" spc="-5" dirty="0">
                <a:solidFill>
                  <a:srgbClr val="404040"/>
                </a:solidFill>
                <a:latin typeface="Meiryo UI"/>
                <a:cs typeface="Meiryo UI"/>
              </a:rPr>
              <a:t>っている場合</a:t>
            </a:r>
            <a:endParaRPr sz="1600">
              <a:latin typeface="Meiryo UI"/>
              <a:cs typeface="Meiryo UI"/>
            </a:endParaRPr>
          </a:p>
          <a:p>
            <a:pPr marL="12700">
              <a:lnSpc>
                <a:spcPct val="100000"/>
              </a:lnSpc>
              <a:spcBef>
                <a:spcPts val="1005"/>
              </a:spcBef>
            </a:pPr>
            <a:r>
              <a:rPr sz="1600" spc="-5" dirty="0">
                <a:solidFill>
                  <a:srgbClr val="404040"/>
                </a:solidFill>
                <a:latin typeface="Meiryo UI"/>
                <a:cs typeface="Meiryo UI"/>
              </a:rPr>
              <a:t>①「画面の切り替</a:t>
            </a:r>
            <a:r>
              <a:rPr sz="1600" spc="-15" dirty="0">
                <a:solidFill>
                  <a:srgbClr val="404040"/>
                </a:solidFill>
                <a:latin typeface="Meiryo UI"/>
                <a:cs typeface="Meiryo UI"/>
              </a:rPr>
              <a:t>え</a:t>
            </a:r>
            <a:r>
              <a:rPr sz="1600" dirty="0">
                <a:solidFill>
                  <a:srgbClr val="404040"/>
                </a:solidFill>
                <a:latin typeface="Meiryo UI"/>
                <a:cs typeface="Meiryo UI"/>
              </a:rPr>
              <a:t>」</a:t>
            </a:r>
            <a:r>
              <a:rPr sz="1600" spc="-5" dirty="0">
                <a:solidFill>
                  <a:srgbClr val="404040"/>
                </a:solidFill>
                <a:latin typeface="Meiryo UI"/>
                <a:cs typeface="Meiryo UI"/>
              </a:rPr>
              <a:t>⇒②</a:t>
            </a:r>
            <a:r>
              <a:rPr sz="1600" spc="-10" dirty="0">
                <a:solidFill>
                  <a:srgbClr val="404040"/>
                </a:solidFill>
                <a:latin typeface="Meiryo UI"/>
                <a:cs typeface="Meiryo UI"/>
              </a:rPr>
              <a:t>画</a:t>
            </a:r>
            <a:r>
              <a:rPr sz="1600" spc="-5" dirty="0">
                <a:solidFill>
                  <a:srgbClr val="404040"/>
                </a:solidFill>
                <a:latin typeface="Meiryo UI"/>
                <a:cs typeface="Meiryo UI"/>
              </a:rPr>
              <a:t>面</a:t>
            </a:r>
            <a:r>
              <a:rPr sz="1600" spc="-10" dirty="0">
                <a:solidFill>
                  <a:srgbClr val="404040"/>
                </a:solidFill>
                <a:latin typeface="Meiryo UI"/>
                <a:cs typeface="Meiryo UI"/>
              </a:rPr>
              <a:t>切</a:t>
            </a:r>
            <a:r>
              <a:rPr sz="1600" spc="-5" dirty="0">
                <a:solidFill>
                  <a:srgbClr val="404040"/>
                </a:solidFill>
                <a:latin typeface="Meiryo UI"/>
                <a:cs typeface="Meiryo UI"/>
              </a:rPr>
              <a:t>り</a:t>
            </a:r>
            <a:r>
              <a:rPr sz="1600" spc="5" dirty="0">
                <a:solidFill>
                  <a:srgbClr val="404040"/>
                </a:solidFill>
                <a:latin typeface="Meiryo UI"/>
                <a:cs typeface="Meiryo UI"/>
              </a:rPr>
              <a:t>替</a:t>
            </a:r>
            <a:r>
              <a:rPr sz="1600" spc="-5" dirty="0">
                <a:solidFill>
                  <a:srgbClr val="404040"/>
                </a:solidFill>
                <a:latin typeface="Meiryo UI"/>
                <a:cs typeface="Meiryo UI"/>
              </a:rPr>
              <a:t>え</a:t>
            </a:r>
            <a:r>
              <a:rPr sz="1600" spc="5" dirty="0">
                <a:solidFill>
                  <a:srgbClr val="404040"/>
                </a:solidFill>
                <a:latin typeface="Meiryo UI"/>
                <a:cs typeface="Meiryo UI"/>
              </a:rPr>
              <a:t>の</a:t>
            </a:r>
            <a:r>
              <a:rPr sz="1600" dirty="0">
                <a:solidFill>
                  <a:srgbClr val="404040"/>
                </a:solidFill>
                <a:latin typeface="Meiryo UI"/>
                <a:cs typeface="Meiryo UI"/>
              </a:rPr>
              <a:t>タイ</a:t>
            </a:r>
            <a:r>
              <a:rPr sz="1600" spc="-5" dirty="0">
                <a:solidFill>
                  <a:srgbClr val="404040"/>
                </a:solidFill>
                <a:latin typeface="Meiryo UI"/>
                <a:cs typeface="Meiryo UI"/>
              </a:rPr>
              <a:t>ミ</a:t>
            </a:r>
            <a:r>
              <a:rPr sz="1600" spc="5" dirty="0">
                <a:solidFill>
                  <a:srgbClr val="404040"/>
                </a:solidFill>
                <a:latin typeface="Meiryo UI"/>
                <a:cs typeface="Meiryo UI"/>
              </a:rPr>
              <a:t>ン</a:t>
            </a:r>
            <a:r>
              <a:rPr sz="1600" spc="-15" dirty="0">
                <a:solidFill>
                  <a:srgbClr val="404040"/>
                </a:solidFill>
                <a:latin typeface="Meiryo UI"/>
                <a:cs typeface="Meiryo UI"/>
              </a:rPr>
              <a:t>グ</a:t>
            </a:r>
            <a:r>
              <a:rPr sz="1600" spc="-10" dirty="0">
                <a:solidFill>
                  <a:srgbClr val="404040"/>
                </a:solidFill>
                <a:latin typeface="Meiryo UI"/>
                <a:cs typeface="Meiryo UI"/>
              </a:rPr>
              <a:t>の</a:t>
            </a:r>
            <a:r>
              <a:rPr sz="1600" dirty="0">
                <a:solidFill>
                  <a:srgbClr val="404040"/>
                </a:solidFill>
                <a:latin typeface="Meiryo UI"/>
                <a:cs typeface="Meiryo UI"/>
              </a:rPr>
              <a:t>「自</a:t>
            </a:r>
            <a:r>
              <a:rPr sz="1600" spc="-5" dirty="0">
                <a:solidFill>
                  <a:srgbClr val="404040"/>
                </a:solidFill>
                <a:latin typeface="Meiryo UI"/>
                <a:cs typeface="Meiryo UI"/>
              </a:rPr>
              <a:t>動</a:t>
            </a:r>
            <a:r>
              <a:rPr sz="1600" dirty="0">
                <a:solidFill>
                  <a:srgbClr val="404040"/>
                </a:solidFill>
                <a:latin typeface="Meiryo UI"/>
                <a:cs typeface="Meiryo UI"/>
              </a:rPr>
              <a:t>的</a:t>
            </a:r>
            <a:r>
              <a:rPr sz="1600" spc="-15" dirty="0">
                <a:solidFill>
                  <a:srgbClr val="404040"/>
                </a:solidFill>
                <a:latin typeface="Meiryo UI"/>
                <a:cs typeface="Meiryo UI"/>
              </a:rPr>
              <a:t>に</a:t>
            </a:r>
            <a:r>
              <a:rPr sz="1600" dirty="0">
                <a:solidFill>
                  <a:srgbClr val="404040"/>
                </a:solidFill>
                <a:latin typeface="Meiryo UI"/>
                <a:cs typeface="Meiryo UI"/>
              </a:rPr>
              <a:t>切</a:t>
            </a:r>
            <a:r>
              <a:rPr sz="1600" spc="-5" dirty="0">
                <a:solidFill>
                  <a:srgbClr val="404040"/>
                </a:solidFill>
                <a:latin typeface="Meiryo UI"/>
                <a:cs typeface="Meiryo UI"/>
              </a:rPr>
              <a:t>り</a:t>
            </a:r>
            <a:r>
              <a:rPr sz="1600" spc="5" dirty="0">
                <a:solidFill>
                  <a:srgbClr val="404040"/>
                </a:solidFill>
                <a:latin typeface="Meiryo UI"/>
                <a:cs typeface="Meiryo UI"/>
              </a:rPr>
              <a:t>替</a:t>
            </a:r>
            <a:r>
              <a:rPr sz="1600" spc="-15" dirty="0">
                <a:solidFill>
                  <a:srgbClr val="404040"/>
                </a:solidFill>
                <a:latin typeface="Meiryo UI"/>
                <a:cs typeface="Meiryo UI"/>
              </a:rPr>
              <a:t>え</a:t>
            </a:r>
            <a:r>
              <a:rPr sz="1600" spc="-5" dirty="0">
                <a:solidFill>
                  <a:srgbClr val="404040"/>
                </a:solidFill>
                <a:latin typeface="Meiryo UI"/>
                <a:cs typeface="Meiryo UI"/>
              </a:rPr>
              <a:t>」</a:t>
            </a:r>
            <a:r>
              <a:rPr sz="1600" spc="5" dirty="0">
                <a:solidFill>
                  <a:srgbClr val="404040"/>
                </a:solidFill>
                <a:latin typeface="Meiryo UI"/>
                <a:cs typeface="Meiryo UI"/>
              </a:rPr>
              <a:t>の</a:t>
            </a:r>
            <a:r>
              <a:rPr sz="1600" spc="10" dirty="0">
                <a:solidFill>
                  <a:srgbClr val="404040"/>
                </a:solidFill>
                <a:latin typeface="Meiryo UI"/>
                <a:cs typeface="Meiryo UI"/>
              </a:rPr>
              <a:t>チ</a:t>
            </a:r>
            <a:r>
              <a:rPr sz="1600" spc="-15" dirty="0">
                <a:solidFill>
                  <a:srgbClr val="404040"/>
                </a:solidFill>
                <a:latin typeface="Meiryo UI"/>
                <a:cs typeface="Meiryo UI"/>
              </a:rPr>
              <a:t>ェ</a:t>
            </a:r>
            <a:r>
              <a:rPr sz="1600" spc="5" dirty="0">
                <a:solidFill>
                  <a:srgbClr val="404040"/>
                </a:solidFill>
                <a:latin typeface="Meiryo UI"/>
                <a:cs typeface="Meiryo UI"/>
              </a:rPr>
              <a:t>ッ</a:t>
            </a:r>
            <a:r>
              <a:rPr sz="1600" dirty="0">
                <a:solidFill>
                  <a:srgbClr val="404040"/>
                </a:solidFill>
                <a:latin typeface="Meiryo UI"/>
                <a:cs typeface="Meiryo UI"/>
              </a:rPr>
              <a:t>ク</a:t>
            </a:r>
            <a:r>
              <a:rPr sz="1600" spc="-10" dirty="0">
                <a:solidFill>
                  <a:srgbClr val="404040"/>
                </a:solidFill>
                <a:latin typeface="Meiryo UI"/>
                <a:cs typeface="Meiryo UI"/>
              </a:rPr>
              <a:t>を</a:t>
            </a:r>
            <a:r>
              <a:rPr sz="1600" dirty="0">
                <a:solidFill>
                  <a:srgbClr val="404040"/>
                </a:solidFill>
                <a:latin typeface="Meiryo UI"/>
                <a:cs typeface="Meiryo UI"/>
              </a:rPr>
              <a:t>外し</a:t>
            </a:r>
            <a:r>
              <a:rPr sz="1600" spc="-5" dirty="0">
                <a:solidFill>
                  <a:srgbClr val="404040"/>
                </a:solidFill>
                <a:latin typeface="Meiryo UI"/>
                <a:cs typeface="Meiryo UI"/>
              </a:rPr>
              <a:t>て</a:t>
            </a:r>
            <a:r>
              <a:rPr sz="1600" dirty="0">
                <a:solidFill>
                  <a:srgbClr val="404040"/>
                </a:solidFill>
                <a:latin typeface="Meiryo UI"/>
                <a:cs typeface="Meiryo UI"/>
              </a:rPr>
              <a:t>く</a:t>
            </a:r>
            <a:r>
              <a:rPr sz="1600" spc="-5" dirty="0">
                <a:solidFill>
                  <a:srgbClr val="404040"/>
                </a:solidFill>
                <a:latin typeface="Meiryo UI"/>
                <a:cs typeface="Meiryo UI"/>
              </a:rPr>
              <a:t>だ</a:t>
            </a:r>
            <a:r>
              <a:rPr sz="1600" spc="-10" dirty="0">
                <a:solidFill>
                  <a:srgbClr val="404040"/>
                </a:solidFill>
                <a:latin typeface="Meiryo UI"/>
                <a:cs typeface="Meiryo UI"/>
              </a:rPr>
              <a:t>さ</a:t>
            </a:r>
            <a:r>
              <a:rPr sz="1600" spc="5" dirty="0">
                <a:solidFill>
                  <a:srgbClr val="404040"/>
                </a:solidFill>
                <a:latin typeface="Meiryo UI"/>
                <a:cs typeface="Meiryo UI"/>
              </a:rPr>
              <a:t>い</a:t>
            </a:r>
            <a:r>
              <a:rPr sz="1600" spc="-5" dirty="0">
                <a:solidFill>
                  <a:srgbClr val="404040"/>
                </a:solidFill>
                <a:latin typeface="Meiryo UI"/>
                <a:cs typeface="Meiryo UI"/>
              </a:rPr>
              <a:t>。</a:t>
            </a:r>
            <a:endParaRPr sz="1600">
              <a:latin typeface="Meiryo UI"/>
              <a:cs typeface="Meiryo UI"/>
            </a:endParaRPr>
          </a:p>
        </p:txBody>
      </p:sp>
      <p:grpSp>
        <p:nvGrpSpPr>
          <p:cNvPr id="4" name="object 4"/>
          <p:cNvGrpSpPr/>
          <p:nvPr/>
        </p:nvGrpSpPr>
        <p:grpSpPr>
          <a:xfrm>
            <a:off x="595693" y="2415349"/>
            <a:ext cx="7672705" cy="4241800"/>
            <a:chOff x="595693" y="2415349"/>
            <a:chExt cx="7672705" cy="4241800"/>
          </a:xfrm>
        </p:grpSpPr>
        <p:pic>
          <p:nvPicPr>
            <p:cNvPr id="5" name="object 5"/>
            <p:cNvPicPr/>
            <p:nvPr/>
          </p:nvPicPr>
          <p:blipFill>
            <a:blip r:embed="rId2" cstate="print"/>
            <a:stretch>
              <a:fillRect/>
            </a:stretch>
          </p:blipFill>
          <p:spPr>
            <a:xfrm>
              <a:off x="605027" y="2424683"/>
              <a:ext cx="7653528" cy="4110228"/>
            </a:xfrm>
            <a:prstGeom prst="rect">
              <a:avLst/>
            </a:prstGeom>
          </p:spPr>
        </p:pic>
        <p:sp>
          <p:nvSpPr>
            <p:cNvPr id="6" name="object 6"/>
            <p:cNvSpPr/>
            <p:nvPr/>
          </p:nvSpPr>
          <p:spPr>
            <a:xfrm>
              <a:off x="600455" y="2420111"/>
              <a:ext cx="7663180" cy="4119879"/>
            </a:xfrm>
            <a:custGeom>
              <a:avLst/>
              <a:gdLst/>
              <a:ahLst/>
              <a:cxnLst/>
              <a:rect l="l" t="t" r="r" b="b"/>
              <a:pathLst>
                <a:path w="7663180" h="4119879">
                  <a:moveTo>
                    <a:pt x="0" y="4119372"/>
                  </a:moveTo>
                  <a:lnTo>
                    <a:pt x="7662672" y="4119372"/>
                  </a:lnTo>
                  <a:lnTo>
                    <a:pt x="7662672" y="0"/>
                  </a:lnTo>
                  <a:lnTo>
                    <a:pt x="0" y="0"/>
                  </a:lnTo>
                  <a:lnTo>
                    <a:pt x="0" y="4119372"/>
                  </a:lnTo>
                  <a:close/>
                </a:path>
              </a:pathLst>
            </a:custGeom>
            <a:ln w="9144">
              <a:solidFill>
                <a:srgbClr val="000000"/>
              </a:solidFill>
            </a:ln>
          </p:spPr>
          <p:txBody>
            <a:bodyPr wrap="square" lIns="0" tIns="0" rIns="0" bIns="0" rtlCol="0"/>
            <a:lstStyle/>
            <a:p>
              <a:endParaRPr/>
            </a:p>
          </p:txBody>
        </p:sp>
        <p:sp>
          <p:nvSpPr>
            <p:cNvPr id="7" name="object 7"/>
            <p:cNvSpPr/>
            <p:nvPr/>
          </p:nvSpPr>
          <p:spPr>
            <a:xfrm>
              <a:off x="6720077" y="6297929"/>
              <a:ext cx="207645" cy="344805"/>
            </a:xfrm>
            <a:custGeom>
              <a:avLst/>
              <a:gdLst/>
              <a:ahLst/>
              <a:cxnLst/>
              <a:rect l="l" t="t" r="r" b="b"/>
              <a:pathLst>
                <a:path w="207645" h="344804">
                  <a:moveTo>
                    <a:pt x="0" y="172212"/>
                  </a:moveTo>
                  <a:lnTo>
                    <a:pt x="5279" y="117779"/>
                  </a:lnTo>
                  <a:lnTo>
                    <a:pt x="19982" y="70505"/>
                  </a:lnTo>
                  <a:lnTo>
                    <a:pt x="42409" y="33226"/>
                  </a:lnTo>
                  <a:lnTo>
                    <a:pt x="103631" y="0"/>
                  </a:lnTo>
                  <a:lnTo>
                    <a:pt x="136404" y="8779"/>
                  </a:lnTo>
                  <a:lnTo>
                    <a:pt x="164854" y="33226"/>
                  </a:lnTo>
                  <a:lnTo>
                    <a:pt x="187281" y="70505"/>
                  </a:lnTo>
                  <a:lnTo>
                    <a:pt x="201984" y="117779"/>
                  </a:lnTo>
                  <a:lnTo>
                    <a:pt x="207264" y="172212"/>
                  </a:lnTo>
                  <a:lnTo>
                    <a:pt x="201984" y="226644"/>
                  </a:lnTo>
                  <a:lnTo>
                    <a:pt x="187281" y="273918"/>
                  </a:lnTo>
                  <a:lnTo>
                    <a:pt x="164854" y="311197"/>
                  </a:lnTo>
                  <a:lnTo>
                    <a:pt x="136404" y="335644"/>
                  </a:lnTo>
                  <a:lnTo>
                    <a:pt x="103631" y="344424"/>
                  </a:lnTo>
                  <a:lnTo>
                    <a:pt x="70859" y="335644"/>
                  </a:lnTo>
                  <a:lnTo>
                    <a:pt x="42409" y="311197"/>
                  </a:lnTo>
                  <a:lnTo>
                    <a:pt x="19982" y="273918"/>
                  </a:lnTo>
                  <a:lnTo>
                    <a:pt x="5279" y="226644"/>
                  </a:lnTo>
                  <a:lnTo>
                    <a:pt x="0" y="172212"/>
                  </a:lnTo>
                  <a:close/>
                </a:path>
              </a:pathLst>
            </a:custGeom>
            <a:ln w="28956">
              <a:solidFill>
                <a:srgbClr val="FF0000"/>
              </a:solidFill>
            </a:ln>
          </p:spPr>
          <p:txBody>
            <a:bodyPr wrap="square" lIns="0" tIns="0" rIns="0" bIns="0" rtlCol="0"/>
            <a:lstStyle/>
            <a:p>
              <a:endParaRPr/>
            </a:p>
          </p:txBody>
        </p:sp>
      </p:grpSp>
      <p:sp>
        <p:nvSpPr>
          <p:cNvPr id="8" name="object 8"/>
          <p:cNvSpPr txBox="1"/>
          <p:nvPr/>
        </p:nvSpPr>
        <p:spPr>
          <a:xfrm>
            <a:off x="5867780" y="5935167"/>
            <a:ext cx="1854200" cy="29972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FF0000"/>
                </a:solidFill>
                <a:latin typeface="メイリオ"/>
                <a:cs typeface="メイリオ"/>
              </a:rPr>
              <a:t>「スライド一覧」</a:t>
            </a:r>
            <a:endParaRPr sz="1800">
              <a:latin typeface="メイリオ"/>
              <a:cs typeface="メイリオ"/>
            </a:endParaRPr>
          </a:p>
        </p:txBody>
      </p:sp>
      <p:sp>
        <p:nvSpPr>
          <p:cNvPr id="9" name="object 9"/>
          <p:cNvSpPr/>
          <p:nvPr/>
        </p:nvSpPr>
        <p:spPr>
          <a:xfrm>
            <a:off x="3697985" y="4051553"/>
            <a:ext cx="530860" cy="304800"/>
          </a:xfrm>
          <a:custGeom>
            <a:avLst/>
            <a:gdLst/>
            <a:ahLst/>
            <a:cxnLst/>
            <a:rect l="l" t="t" r="r" b="b"/>
            <a:pathLst>
              <a:path w="530860" h="304800">
                <a:moveTo>
                  <a:pt x="0" y="152400"/>
                </a:moveTo>
                <a:lnTo>
                  <a:pt x="26956" y="85363"/>
                </a:lnTo>
                <a:lnTo>
                  <a:pt x="58263" y="57067"/>
                </a:lnTo>
                <a:lnTo>
                  <a:pt x="99331" y="33470"/>
                </a:lnTo>
                <a:lnTo>
                  <a:pt x="148567" y="15484"/>
                </a:lnTo>
                <a:lnTo>
                  <a:pt x="204380" y="4023"/>
                </a:lnTo>
                <a:lnTo>
                  <a:pt x="265175" y="0"/>
                </a:lnTo>
                <a:lnTo>
                  <a:pt x="325971" y="4023"/>
                </a:lnTo>
                <a:lnTo>
                  <a:pt x="381784" y="15484"/>
                </a:lnTo>
                <a:lnTo>
                  <a:pt x="431020" y="33470"/>
                </a:lnTo>
                <a:lnTo>
                  <a:pt x="472088" y="57067"/>
                </a:lnTo>
                <a:lnTo>
                  <a:pt x="503395" y="85363"/>
                </a:lnTo>
                <a:lnTo>
                  <a:pt x="530351" y="152400"/>
                </a:lnTo>
                <a:lnTo>
                  <a:pt x="523347" y="187354"/>
                </a:lnTo>
                <a:lnTo>
                  <a:pt x="472088" y="247732"/>
                </a:lnTo>
                <a:lnTo>
                  <a:pt x="431020" y="271329"/>
                </a:lnTo>
                <a:lnTo>
                  <a:pt x="381784" y="289315"/>
                </a:lnTo>
                <a:lnTo>
                  <a:pt x="325971" y="300776"/>
                </a:lnTo>
                <a:lnTo>
                  <a:pt x="265175" y="304800"/>
                </a:lnTo>
                <a:lnTo>
                  <a:pt x="204380" y="300776"/>
                </a:lnTo>
                <a:lnTo>
                  <a:pt x="148567" y="289315"/>
                </a:lnTo>
                <a:lnTo>
                  <a:pt x="99331" y="271329"/>
                </a:lnTo>
                <a:lnTo>
                  <a:pt x="58263" y="247732"/>
                </a:lnTo>
                <a:lnTo>
                  <a:pt x="26956" y="219436"/>
                </a:lnTo>
                <a:lnTo>
                  <a:pt x="0" y="152400"/>
                </a:lnTo>
                <a:close/>
              </a:path>
            </a:pathLst>
          </a:custGeom>
          <a:ln w="28956">
            <a:solidFill>
              <a:srgbClr val="FF0000"/>
            </a:solidFill>
          </a:ln>
        </p:spPr>
        <p:txBody>
          <a:bodyPr wrap="square" lIns="0" tIns="0" rIns="0" bIns="0" rtlCol="0"/>
          <a:lstStyle/>
          <a:p>
            <a:endParaRPr/>
          </a:p>
        </p:txBody>
      </p:sp>
      <p:sp>
        <p:nvSpPr>
          <p:cNvPr id="10" name="object 10"/>
          <p:cNvSpPr txBox="1"/>
          <p:nvPr/>
        </p:nvSpPr>
        <p:spPr>
          <a:xfrm>
            <a:off x="3502278" y="4362957"/>
            <a:ext cx="2768600" cy="299720"/>
          </a:xfrm>
          <a:prstGeom prst="rect">
            <a:avLst/>
          </a:prstGeom>
        </p:spPr>
        <p:txBody>
          <a:bodyPr vert="horz" wrap="square" lIns="0" tIns="12700" rIns="0" bIns="0" rtlCol="0">
            <a:spAutoFit/>
          </a:bodyPr>
          <a:lstStyle/>
          <a:p>
            <a:pPr marL="12700">
              <a:lnSpc>
                <a:spcPct val="100000"/>
              </a:lnSpc>
              <a:spcBef>
                <a:spcPts val="100"/>
              </a:spcBef>
            </a:pPr>
            <a:r>
              <a:rPr sz="1800" b="1" dirty="0">
                <a:solidFill>
                  <a:srgbClr val="FF0000"/>
                </a:solidFill>
                <a:latin typeface="メイリオ"/>
                <a:cs typeface="メイリオ"/>
              </a:rPr>
              <a:t>「秒数が入っている場合」</a:t>
            </a:r>
            <a:endParaRPr sz="1800">
              <a:latin typeface="メイリオ"/>
              <a:cs typeface="メイリオ"/>
            </a:endParaRPr>
          </a:p>
        </p:txBody>
      </p:sp>
      <p:sp>
        <p:nvSpPr>
          <p:cNvPr id="11" name="object 11"/>
          <p:cNvSpPr/>
          <p:nvPr/>
        </p:nvSpPr>
        <p:spPr>
          <a:xfrm>
            <a:off x="1511808" y="2740151"/>
            <a:ext cx="6346825" cy="334010"/>
          </a:xfrm>
          <a:custGeom>
            <a:avLst/>
            <a:gdLst/>
            <a:ahLst/>
            <a:cxnLst/>
            <a:rect l="l" t="t" r="r" b="b"/>
            <a:pathLst>
              <a:path w="6346825" h="334010">
                <a:moveTo>
                  <a:pt x="0" y="0"/>
                </a:moveTo>
                <a:lnTo>
                  <a:pt x="854074" y="0"/>
                </a:lnTo>
              </a:path>
              <a:path w="6346825" h="334010">
                <a:moveTo>
                  <a:pt x="5492495" y="333756"/>
                </a:moveTo>
                <a:lnTo>
                  <a:pt x="6346570" y="333756"/>
                </a:lnTo>
              </a:path>
            </a:pathLst>
          </a:custGeom>
          <a:ln w="57912">
            <a:solidFill>
              <a:srgbClr val="FF0000"/>
            </a:solidFill>
          </a:ln>
        </p:spPr>
        <p:txBody>
          <a:bodyPr wrap="square" lIns="0" tIns="0" rIns="0" bIns="0" rtlCol="0"/>
          <a:lstStyle/>
          <a:p>
            <a:endParaRPr/>
          </a:p>
        </p:txBody>
      </p:sp>
      <p:sp>
        <p:nvSpPr>
          <p:cNvPr id="12" name="object 12"/>
          <p:cNvSpPr txBox="1"/>
          <p:nvPr/>
        </p:nvSpPr>
        <p:spPr>
          <a:xfrm>
            <a:off x="1140053" y="2583560"/>
            <a:ext cx="330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①</a:t>
            </a:r>
            <a:endParaRPr sz="2400">
              <a:latin typeface="メイリオ"/>
              <a:cs typeface="メイリオ"/>
            </a:endParaRPr>
          </a:p>
        </p:txBody>
      </p:sp>
      <p:sp>
        <p:nvSpPr>
          <p:cNvPr id="13" name="object 13"/>
          <p:cNvSpPr txBox="1"/>
          <p:nvPr/>
        </p:nvSpPr>
        <p:spPr>
          <a:xfrm>
            <a:off x="6607809" y="3086811"/>
            <a:ext cx="2299970" cy="391795"/>
          </a:xfrm>
          <a:prstGeom prst="rect">
            <a:avLst/>
          </a:prstGeom>
        </p:spPr>
        <p:txBody>
          <a:bodyPr vert="horz" wrap="square" lIns="0" tIns="12700" rIns="0" bIns="0" rtlCol="0">
            <a:spAutoFit/>
          </a:bodyPr>
          <a:lstStyle/>
          <a:p>
            <a:pPr marL="38100">
              <a:lnSpc>
                <a:spcPct val="100000"/>
              </a:lnSpc>
              <a:spcBef>
                <a:spcPts val="100"/>
              </a:spcBef>
            </a:pPr>
            <a:r>
              <a:rPr sz="3600" b="1" spc="-1642" baseline="31250" dirty="0">
                <a:solidFill>
                  <a:srgbClr val="FF0000"/>
                </a:solidFill>
                <a:latin typeface="メイリオ"/>
                <a:cs typeface="メイリオ"/>
              </a:rPr>
              <a:t>②</a:t>
            </a:r>
            <a:r>
              <a:rPr sz="1800" b="1" spc="-5" dirty="0">
                <a:solidFill>
                  <a:srgbClr val="FF0000"/>
                </a:solidFill>
                <a:latin typeface="メイリオ"/>
                <a:cs typeface="メイリオ"/>
              </a:rPr>
              <a:t>「チェックを外す」</a:t>
            </a:r>
            <a:endParaRPr sz="1800">
              <a:latin typeface="メイリオ"/>
              <a:cs typeface="メイリオ"/>
            </a:endParaRPr>
          </a:p>
        </p:txBody>
      </p:sp>
      <p:sp>
        <p:nvSpPr>
          <p:cNvPr id="15" name="object 17">
            <a:extLst>
              <a:ext uri="{FF2B5EF4-FFF2-40B4-BE49-F238E27FC236}">
                <a16:creationId xmlns:a16="http://schemas.microsoft.com/office/drawing/2014/main" id="{FD17D0D8-5BA9-49A9-8E66-F28A0596E45B}"/>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2</a:t>
            </a:r>
            <a:endParaRPr sz="2000" dirty="0">
              <a:latin typeface="Meiryo UI"/>
              <a:cs typeface="Meiryo U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56310" y="3174618"/>
            <a:ext cx="8506460" cy="1261110"/>
          </a:xfrm>
          <a:prstGeom prst="rect">
            <a:avLst/>
          </a:prstGeom>
        </p:spPr>
        <p:txBody>
          <a:bodyPr vert="horz" wrap="square" lIns="0" tIns="12065" rIns="0" bIns="0" rtlCol="0">
            <a:spAutoFit/>
          </a:bodyPr>
          <a:lstStyle/>
          <a:p>
            <a:pPr marL="12700">
              <a:lnSpc>
                <a:spcPct val="100000"/>
              </a:lnSpc>
              <a:spcBef>
                <a:spcPts val="95"/>
              </a:spcBef>
            </a:pPr>
            <a:r>
              <a:rPr sz="4000" spc="-5" dirty="0">
                <a:solidFill>
                  <a:srgbClr val="0070C0"/>
                </a:solidFill>
              </a:rPr>
              <a:t>音声の録音手順について</a:t>
            </a:r>
            <a:endParaRPr sz="4000" dirty="0">
              <a:solidFill>
                <a:srgbClr val="0070C0"/>
              </a:solidFill>
            </a:endParaRPr>
          </a:p>
          <a:p>
            <a:pPr marL="12700">
              <a:lnSpc>
                <a:spcPct val="100000"/>
              </a:lnSpc>
              <a:spcBef>
                <a:spcPts val="130"/>
              </a:spcBef>
            </a:pPr>
            <a:r>
              <a:rPr sz="4000" spc="-10" dirty="0">
                <a:solidFill>
                  <a:srgbClr val="0070C0"/>
                </a:solidFill>
              </a:rPr>
              <a:t>【</a:t>
            </a:r>
            <a:r>
              <a:rPr sz="4000" spc="-20" dirty="0">
                <a:solidFill>
                  <a:srgbClr val="0070C0"/>
                </a:solidFill>
                <a:latin typeface="Trebuchet MS"/>
                <a:cs typeface="Trebuchet MS"/>
              </a:rPr>
              <a:t>PowerPoint2019</a:t>
            </a:r>
            <a:r>
              <a:rPr sz="4000" spc="-20" dirty="0">
                <a:solidFill>
                  <a:srgbClr val="0070C0"/>
                </a:solidFill>
              </a:rPr>
              <a:t>／</a:t>
            </a:r>
            <a:r>
              <a:rPr sz="4000" spc="-20" dirty="0">
                <a:solidFill>
                  <a:srgbClr val="0070C0"/>
                </a:solidFill>
                <a:latin typeface="Trebuchet MS"/>
                <a:cs typeface="Trebuchet MS"/>
              </a:rPr>
              <a:t>Microsoft365</a:t>
            </a:r>
            <a:r>
              <a:rPr sz="4000" spc="-5" dirty="0">
                <a:solidFill>
                  <a:srgbClr val="0070C0"/>
                </a:solidFill>
              </a:rPr>
              <a:t>】</a:t>
            </a:r>
            <a:endParaRPr sz="4000" dirty="0">
              <a:solidFill>
                <a:srgbClr val="0070C0"/>
              </a:solidFill>
              <a:latin typeface="Trebuchet MS"/>
              <a:cs typeface="Trebuchet M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2186939"/>
            <a:ext cx="9630410" cy="4671060"/>
            <a:chOff x="0" y="2186939"/>
            <a:chExt cx="9630410" cy="4671060"/>
          </a:xfrm>
        </p:grpSpPr>
        <p:pic>
          <p:nvPicPr>
            <p:cNvPr id="3" name="object 3"/>
            <p:cNvPicPr/>
            <p:nvPr/>
          </p:nvPicPr>
          <p:blipFill>
            <a:blip r:embed="rId2" cstate="print"/>
            <a:stretch>
              <a:fillRect/>
            </a:stretch>
          </p:blipFill>
          <p:spPr>
            <a:xfrm>
              <a:off x="332231" y="2186939"/>
              <a:ext cx="9297924" cy="2074163"/>
            </a:xfrm>
            <a:prstGeom prst="rect">
              <a:avLst/>
            </a:prstGeom>
          </p:spPr>
        </p:pic>
        <p:sp>
          <p:nvSpPr>
            <p:cNvPr id="4" name="object 4"/>
            <p:cNvSpPr/>
            <p:nvPr/>
          </p:nvSpPr>
          <p:spPr>
            <a:xfrm>
              <a:off x="4341876" y="2685287"/>
              <a:ext cx="3371215" cy="958850"/>
            </a:xfrm>
            <a:custGeom>
              <a:avLst/>
              <a:gdLst/>
              <a:ahLst/>
              <a:cxnLst/>
              <a:rect l="l" t="t" r="r" b="b"/>
              <a:pathLst>
                <a:path w="3371215" h="958850">
                  <a:moveTo>
                    <a:pt x="0" y="0"/>
                  </a:moveTo>
                  <a:lnTo>
                    <a:pt x="854075" y="0"/>
                  </a:lnTo>
                </a:path>
                <a:path w="3371215" h="958850">
                  <a:moveTo>
                    <a:pt x="853439" y="664463"/>
                  </a:moveTo>
                  <a:lnTo>
                    <a:pt x="1707514" y="664463"/>
                  </a:lnTo>
                </a:path>
                <a:path w="3371215" h="958850">
                  <a:moveTo>
                    <a:pt x="920496" y="958595"/>
                  </a:moveTo>
                  <a:lnTo>
                    <a:pt x="3370833" y="958595"/>
                  </a:lnTo>
                </a:path>
              </a:pathLst>
            </a:custGeom>
            <a:ln w="57912">
              <a:solidFill>
                <a:srgbClr val="FF0000"/>
              </a:solidFill>
            </a:ln>
          </p:spPr>
          <p:txBody>
            <a:bodyPr wrap="square" lIns="0" tIns="0" rIns="0" bIns="0" rtlCol="0"/>
            <a:lstStyle/>
            <a:p>
              <a:endParaRPr/>
            </a:p>
          </p:txBody>
        </p:sp>
      </p:grpSp>
      <p:sp>
        <p:nvSpPr>
          <p:cNvPr id="5" name="object 5"/>
          <p:cNvSpPr txBox="1">
            <a:spLocks noGrp="1"/>
          </p:cNvSpPr>
          <p:nvPr>
            <p:ph type="title"/>
          </p:nvPr>
        </p:nvSpPr>
        <p:spPr>
          <a:xfrm>
            <a:off x="178409" y="148590"/>
            <a:ext cx="9099550" cy="406400"/>
          </a:xfrm>
          <a:prstGeom prst="rect">
            <a:avLst/>
          </a:prstGeom>
        </p:spPr>
        <p:txBody>
          <a:bodyPr vert="horz" wrap="square" lIns="0" tIns="12065" rIns="0" bIns="0" rtlCol="0">
            <a:spAutoFit/>
          </a:bodyPr>
          <a:lstStyle/>
          <a:p>
            <a:pPr marL="12700">
              <a:lnSpc>
                <a:spcPct val="100000"/>
              </a:lnSpc>
              <a:spcBef>
                <a:spcPts val="95"/>
              </a:spcBef>
            </a:pPr>
            <a:r>
              <a:rPr sz="2500" spc="-5" dirty="0"/>
              <a:t>音声の録音手順について</a:t>
            </a:r>
            <a:r>
              <a:rPr sz="2500" spc="-45" dirty="0"/>
              <a:t> </a:t>
            </a:r>
            <a:r>
              <a:rPr sz="2500" spc="-5" dirty="0"/>
              <a:t>【</a:t>
            </a:r>
            <a:r>
              <a:rPr sz="2500" spc="-75" dirty="0"/>
              <a:t> </a:t>
            </a:r>
            <a:r>
              <a:rPr sz="2500" spc="-15" dirty="0">
                <a:latin typeface="Trebuchet MS"/>
                <a:cs typeface="Trebuchet MS"/>
              </a:rPr>
              <a:t>PowerPoint2019</a:t>
            </a:r>
            <a:r>
              <a:rPr sz="2500" spc="-15" dirty="0"/>
              <a:t>／</a:t>
            </a:r>
            <a:r>
              <a:rPr sz="2500" spc="-15" dirty="0">
                <a:latin typeface="Trebuchet MS"/>
                <a:cs typeface="Trebuchet MS"/>
              </a:rPr>
              <a:t>Microsoft365 </a:t>
            </a:r>
            <a:r>
              <a:rPr sz="2500" spc="-5" dirty="0"/>
              <a:t>】</a:t>
            </a:r>
            <a:endParaRPr sz="2500">
              <a:latin typeface="Trebuchet MS"/>
              <a:cs typeface="Trebuchet MS"/>
            </a:endParaRPr>
          </a:p>
        </p:txBody>
      </p:sp>
      <p:sp>
        <p:nvSpPr>
          <p:cNvPr id="6" name="object 6"/>
          <p:cNvSpPr txBox="1"/>
          <p:nvPr/>
        </p:nvSpPr>
        <p:spPr>
          <a:xfrm>
            <a:off x="412800" y="1127505"/>
            <a:ext cx="8530590" cy="574040"/>
          </a:xfrm>
          <a:prstGeom prst="rect">
            <a:avLst/>
          </a:prstGeom>
        </p:spPr>
        <p:txBody>
          <a:bodyPr vert="horz" wrap="square" lIns="0" tIns="12700" rIns="0" bIns="0" rtlCol="0">
            <a:spAutoFit/>
          </a:bodyPr>
          <a:lstStyle/>
          <a:p>
            <a:pPr marL="12700" marR="5080">
              <a:lnSpc>
                <a:spcPct val="100000"/>
              </a:lnSpc>
              <a:spcBef>
                <a:spcPts val="100"/>
              </a:spcBef>
            </a:pPr>
            <a:r>
              <a:rPr sz="1800" dirty="0">
                <a:latin typeface="Meiryo UI"/>
                <a:cs typeface="Meiryo UI"/>
              </a:rPr>
              <a:t>提出す</a:t>
            </a:r>
            <a:r>
              <a:rPr sz="1800" spc="-5" dirty="0">
                <a:latin typeface="Meiryo UI"/>
                <a:cs typeface="Meiryo UI"/>
              </a:rPr>
              <a:t>る</a:t>
            </a:r>
            <a:r>
              <a:rPr sz="1800" dirty="0">
                <a:latin typeface="Meiryo UI"/>
                <a:cs typeface="Meiryo UI"/>
              </a:rPr>
              <a:t>パワ</a:t>
            </a:r>
            <a:r>
              <a:rPr sz="1800" spc="-10" dirty="0">
                <a:latin typeface="Meiryo UI"/>
                <a:cs typeface="Meiryo UI"/>
              </a:rPr>
              <a:t>ー</a:t>
            </a:r>
            <a:r>
              <a:rPr sz="1800" spc="-5" dirty="0">
                <a:latin typeface="Meiryo UI"/>
                <a:cs typeface="Meiryo UI"/>
              </a:rPr>
              <a:t>ポ</a:t>
            </a:r>
            <a:r>
              <a:rPr sz="1800" spc="-15" dirty="0">
                <a:latin typeface="Meiryo UI"/>
                <a:cs typeface="Meiryo UI"/>
              </a:rPr>
              <a:t>イ</a:t>
            </a:r>
            <a:r>
              <a:rPr sz="1800" spc="-5" dirty="0">
                <a:latin typeface="Meiryo UI"/>
                <a:cs typeface="Meiryo UI"/>
              </a:rPr>
              <a:t>ントス</a:t>
            </a:r>
            <a:r>
              <a:rPr sz="1800" dirty="0">
                <a:latin typeface="Meiryo UI"/>
                <a:cs typeface="Meiryo UI"/>
              </a:rPr>
              <a:t>ライ</a:t>
            </a:r>
            <a:r>
              <a:rPr sz="1800" spc="-5" dirty="0">
                <a:latin typeface="Meiryo UI"/>
                <a:cs typeface="Meiryo UI"/>
              </a:rPr>
              <a:t>ド</a:t>
            </a:r>
            <a:r>
              <a:rPr sz="1800" dirty="0">
                <a:latin typeface="Meiryo UI"/>
                <a:cs typeface="Meiryo UI"/>
              </a:rPr>
              <a:t>を開き、①「スライド</a:t>
            </a:r>
            <a:r>
              <a:rPr sz="1800" spc="-70" dirty="0">
                <a:latin typeface="Meiryo UI"/>
                <a:cs typeface="Meiryo UI"/>
              </a:rPr>
              <a:t> </a:t>
            </a:r>
            <a:r>
              <a:rPr sz="1800" spc="-5" dirty="0">
                <a:latin typeface="Meiryo UI"/>
                <a:cs typeface="Meiryo UI"/>
              </a:rPr>
              <a:t>ショー」タブを</a:t>
            </a:r>
            <a:r>
              <a:rPr sz="1800" dirty="0">
                <a:latin typeface="Meiryo UI"/>
                <a:cs typeface="Meiryo UI"/>
              </a:rPr>
              <a:t>開き、②「スライド</a:t>
            </a:r>
            <a:r>
              <a:rPr sz="1800" spc="-75" dirty="0">
                <a:latin typeface="Meiryo UI"/>
                <a:cs typeface="Meiryo UI"/>
              </a:rPr>
              <a:t> </a:t>
            </a:r>
            <a:r>
              <a:rPr sz="1800" spc="-5" dirty="0">
                <a:latin typeface="Meiryo UI"/>
                <a:cs typeface="Meiryo UI"/>
              </a:rPr>
              <a:t>ショー</a:t>
            </a:r>
            <a:r>
              <a:rPr sz="1800" spc="-10" dirty="0">
                <a:latin typeface="Meiryo UI"/>
                <a:cs typeface="Meiryo UI"/>
              </a:rPr>
              <a:t>の</a:t>
            </a:r>
            <a:r>
              <a:rPr sz="1800" dirty="0">
                <a:latin typeface="Meiryo UI"/>
                <a:cs typeface="Meiryo UI"/>
              </a:rPr>
              <a:t>記録」 </a:t>
            </a:r>
            <a:r>
              <a:rPr sz="1800" spc="-10" dirty="0">
                <a:latin typeface="Meiryo UI"/>
                <a:cs typeface="Meiryo UI"/>
              </a:rPr>
              <a:t>か</a:t>
            </a:r>
            <a:r>
              <a:rPr sz="1800" dirty="0">
                <a:latin typeface="Meiryo UI"/>
                <a:cs typeface="Meiryo UI"/>
              </a:rPr>
              <a:t>ら③「先頭から録音」</a:t>
            </a:r>
            <a:r>
              <a:rPr sz="1800" spc="-5" dirty="0">
                <a:latin typeface="Meiryo UI"/>
                <a:cs typeface="Meiryo UI"/>
              </a:rPr>
              <a:t>をク</a:t>
            </a:r>
            <a:r>
              <a:rPr sz="1800" dirty="0">
                <a:latin typeface="Meiryo UI"/>
                <a:cs typeface="Meiryo UI"/>
              </a:rPr>
              <a:t>リ</a:t>
            </a:r>
            <a:r>
              <a:rPr sz="1800" spc="-5" dirty="0">
                <a:latin typeface="Meiryo UI"/>
                <a:cs typeface="Meiryo UI"/>
              </a:rPr>
              <a:t>ッ</a:t>
            </a:r>
            <a:r>
              <a:rPr sz="1800" spc="5" dirty="0">
                <a:latin typeface="Meiryo UI"/>
                <a:cs typeface="Meiryo UI"/>
              </a:rPr>
              <a:t>ク</a:t>
            </a:r>
            <a:r>
              <a:rPr sz="1800" dirty="0">
                <a:latin typeface="Meiryo UI"/>
                <a:cs typeface="Meiryo UI"/>
              </a:rPr>
              <a:t>し</a:t>
            </a:r>
            <a:r>
              <a:rPr sz="1800" spc="-10" dirty="0">
                <a:latin typeface="Meiryo UI"/>
                <a:cs typeface="Meiryo UI"/>
              </a:rPr>
              <a:t>ま</a:t>
            </a:r>
            <a:r>
              <a:rPr sz="1800" dirty="0">
                <a:latin typeface="Meiryo UI"/>
                <a:cs typeface="Meiryo UI"/>
              </a:rPr>
              <a:t>す。</a:t>
            </a:r>
            <a:endParaRPr sz="1800">
              <a:latin typeface="Meiryo UI"/>
              <a:cs typeface="Meiryo UI"/>
            </a:endParaRPr>
          </a:p>
        </p:txBody>
      </p:sp>
      <p:sp>
        <p:nvSpPr>
          <p:cNvPr id="7" name="object 7"/>
          <p:cNvSpPr txBox="1"/>
          <p:nvPr/>
        </p:nvSpPr>
        <p:spPr>
          <a:xfrm>
            <a:off x="327659" y="2182367"/>
            <a:ext cx="9307195" cy="2083435"/>
          </a:xfrm>
          <a:prstGeom prst="rect">
            <a:avLst/>
          </a:prstGeom>
          <a:ln w="9144">
            <a:solidFill>
              <a:srgbClr val="000000"/>
            </a:solidFill>
          </a:ln>
        </p:spPr>
        <p:txBody>
          <a:bodyPr vert="horz" wrap="square" lIns="0" tIns="282575" rIns="0" bIns="0" rtlCol="0">
            <a:spAutoFit/>
          </a:bodyPr>
          <a:lstStyle/>
          <a:p>
            <a:pPr marR="1684655" algn="ctr">
              <a:lnSpc>
                <a:spcPct val="100000"/>
              </a:lnSpc>
              <a:spcBef>
                <a:spcPts val="2225"/>
              </a:spcBef>
            </a:pPr>
            <a:r>
              <a:rPr sz="2400" b="1" dirty="0">
                <a:solidFill>
                  <a:srgbClr val="FF0000"/>
                </a:solidFill>
                <a:latin typeface="メイリオ"/>
                <a:cs typeface="メイリオ"/>
              </a:rPr>
              <a:t>①</a:t>
            </a:r>
            <a:endParaRPr sz="2400">
              <a:latin typeface="メイリオ"/>
              <a:cs typeface="メイリオ"/>
            </a:endParaRPr>
          </a:p>
          <a:p>
            <a:pPr marL="147320" algn="ctr">
              <a:lnSpc>
                <a:spcPct val="100000"/>
              </a:lnSpc>
              <a:spcBef>
                <a:spcPts val="2350"/>
              </a:spcBef>
            </a:pPr>
            <a:r>
              <a:rPr sz="2400" b="1" dirty="0">
                <a:solidFill>
                  <a:srgbClr val="FF0000"/>
                </a:solidFill>
                <a:latin typeface="メイリオ"/>
                <a:cs typeface="メイリオ"/>
              </a:rPr>
              <a:t>②</a:t>
            </a:r>
            <a:endParaRPr sz="2400">
              <a:latin typeface="メイリオ"/>
              <a:cs typeface="メイリオ"/>
            </a:endParaRPr>
          </a:p>
          <a:p>
            <a:pPr marL="147320" algn="ctr">
              <a:lnSpc>
                <a:spcPct val="100000"/>
              </a:lnSpc>
              <a:spcBef>
                <a:spcPts val="155"/>
              </a:spcBef>
            </a:pPr>
            <a:r>
              <a:rPr sz="2400" b="1" dirty="0">
                <a:solidFill>
                  <a:srgbClr val="FF0000"/>
                </a:solidFill>
                <a:latin typeface="メイリオ"/>
                <a:cs typeface="メイリオ"/>
              </a:rPr>
              <a:t>③</a:t>
            </a:r>
            <a:endParaRPr sz="2400">
              <a:latin typeface="メイリオ"/>
              <a:cs typeface="メイリオ"/>
            </a:endParaRPr>
          </a:p>
        </p:txBody>
      </p:sp>
      <p:sp>
        <p:nvSpPr>
          <p:cNvPr id="9" name="object 17">
            <a:extLst>
              <a:ext uri="{FF2B5EF4-FFF2-40B4-BE49-F238E27FC236}">
                <a16:creationId xmlns:a16="http://schemas.microsoft.com/office/drawing/2014/main" id="{91C48F54-F5EC-4F2A-A770-E24527DF018D}"/>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4</a:t>
            </a:r>
            <a:endParaRPr sz="2000" dirty="0">
              <a:latin typeface="Meiryo UI"/>
              <a:cs typeface="Meiryo U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1" y="211322"/>
            <a:ext cx="9677400" cy="1367041"/>
          </a:xfrm>
          <a:prstGeom prst="rect">
            <a:avLst/>
          </a:prstGeom>
        </p:spPr>
        <p:txBody>
          <a:bodyPr vert="horz" wrap="square" lIns="0" tIns="12700" rIns="0" bIns="0" rtlCol="0">
            <a:spAutoFit/>
          </a:bodyPr>
          <a:lstStyle/>
          <a:p>
            <a:pPr marL="12700">
              <a:lnSpc>
                <a:spcPct val="100000"/>
              </a:lnSpc>
              <a:spcBef>
                <a:spcPts val="100"/>
              </a:spcBef>
            </a:pPr>
            <a:r>
              <a:rPr spc="-5" dirty="0" err="1"/>
              <a:t>音声の録音手順につい</a:t>
            </a:r>
            <a:r>
              <a:rPr dirty="0" err="1"/>
              <a:t>て</a:t>
            </a:r>
            <a:r>
              <a:rPr spc="-60" dirty="0"/>
              <a:t> </a:t>
            </a:r>
            <a:br>
              <a:rPr lang="en-US" spc="-60" dirty="0"/>
            </a:br>
            <a:r>
              <a:rPr dirty="0"/>
              <a:t>【</a:t>
            </a:r>
            <a:r>
              <a:rPr spc="-50" dirty="0"/>
              <a:t> </a:t>
            </a:r>
            <a:r>
              <a:rPr spc="-15" dirty="0">
                <a:latin typeface="Trebuchet MS"/>
                <a:cs typeface="Trebuchet MS"/>
              </a:rPr>
              <a:t>PowerPoint2019</a:t>
            </a:r>
            <a:r>
              <a:rPr spc="-15" dirty="0"/>
              <a:t>／</a:t>
            </a:r>
            <a:r>
              <a:rPr spc="-15" dirty="0">
                <a:latin typeface="Trebuchet MS"/>
                <a:cs typeface="Trebuchet MS"/>
              </a:rPr>
              <a:t>Microsoft365</a:t>
            </a:r>
            <a:r>
              <a:rPr spc="75" dirty="0">
                <a:latin typeface="Trebuchet MS"/>
                <a:cs typeface="Trebuchet MS"/>
              </a:rPr>
              <a:t> </a:t>
            </a:r>
            <a:r>
              <a:rPr dirty="0"/>
              <a:t>】</a:t>
            </a:r>
          </a:p>
        </p:txBody>
      </p:sp>
      <p:grpSp>
        <p:nvGrpSpPr>
          <p:cNvPr id="3" name="object 3"/>
          <p:cNvGrpSpPr/>
          <p:nvPr/>
        </p:nvGrpSpPr>
        <p:grpSpPr>
          <a:xfrm>
            <a:off x="831273" y="1828800"/>
            <a:ext cx="9607550" cy="4470400"/>
            <a:chOff x="394715" y="987552"/>
            <a:chExt cx="9607550" cy="4470400"/>
          </a:xfrm>
        </p:grpSpPr>
        <p:pic>
          <p:nvPicPr>
            <p:cNvPr id="4" name="object 4"/>
            <p:cNvPicPr/>
            <p:nvPr/>
          </p:nvPicPr>
          <p:blipFill>
            <a:blip r:embed="rId2" cstate="print"/>
            <a:stretch>
              <a:fillRect/>
            </a:stretch>
          </p:blipFill>
          <p:spPr>
            <a:xfrm>
              <a:off x="4966715" y="1092708"/>
              <a:ext cx="5035295" cy="3034284"/>
            </a:xfrm>
            <a:prstGeom prst="rect">
              <a:avLst/>
            </a:prstGeom>
          </p:spPr>
        </p:pic>
        <p:pic>
          <p:nvPicPr>
            <p:cNvPr id="5" name="object 5"/>
            <p:cNvPicPr/>
            <p:nvPr/>
          </p:nvPicPr>
          <p:blipFill>
            <a:blip r:embed="rId3" cstate="print"/>
            <a:stretch>
              <a:fillRect/>
            </a:stretch>
          </p:blipFill>
          <p:spPr>
            <a:xfrm>
              <a:off x="5402580" y="1400556"/>
              <a:ext cx="4163568" cy="2468880"/>
            </a:xfrm>
            <a:prstGeom prst="rect">
              <a:avLst/>
            </a:prstGeom>
          </p:spPr>
        </p:pic>
        <p:sp>
          <p:nvSpPr>
            <p:cNvPr id="6" name="object 6"/>
            <p:cNvSpPr/>
            <p:nvPr/>
          </p:nvSpPr>
          <p:spPr>
            <a:xfrm>
              <a:off x="409193" y="1002030"/>
              <a:ext cx="4640580" cy="965200"/>
            </a:xfrm>
            <a:custGeom>
              <a:avLst/>
              <a:gdLst/>
              <a:ahLst/>
              <a:cxnLst/>
              <a:rect l="l" t="t" r="r" b="b"/>
              <a:pathLst>
                <a:path w="4640580" h="965200">
                  <a:moveTo>
                    <a:pt x="3155442" y="0"/>
                  </a:moveTo>
                  <a:lnTo>
                    <a:pt x="160782" y="0"/>
                  </a:lnTo>
                  <a:lnTo>
                    <a:pt x="109962" y="8199"/>
                  </a:lnTo>
                  <a:lnTo>
                    <a:pt x="65825" y="31028"/>
                  </a:lnTo>
                  <a:lnTo>
                    <a:pt x="31021" y="65836"/>
                  </a:lnTo>
                  <a:lnTo>
                    <a:pt x="8196" y="109971"/>
                  </a:lnTo>
                  <a:lnTo>
                    <a:pt x="0" y="160782"/>
                  </a:lnTo>
                  <a:lnTo>
                    <a:pt x="0" y="803910"/>
                  </a:lnTo>
                  <a:lnTo>
                    <a:pt x="8196" y="854720"/>
                  </a:lnTo>
                  <a:lnTo>
                    <a:pt x="31021" y="898855"/>
                  </a:lnTo>
                  <a:lnTo>
                    <a:pt x="65825" y="933663"/>
                  </a:lnTo>
                  <a:lnTo>
                    <a:pt x="109962" y="956492"/>
                  </a:lnTo>
                  <a:lnTo>
                    <a:pt x="160782" y="964692"/>
                  </a:lnTo>
                  <a:lnTo>
                    <a:pt x="3155442" y="964692"/>
                  </a:lnTo>
                  <a:lnTo>
                    <a:pt x="3206252" y="956492"/>
                  </a:lnTo>
                  <a:lnTo>
                    <a:pt x="3250387" y="933663"/>
                  </a:lnTo>
                  <a:lnTo>
                    <a:pt x="3285195" y="898855"/>
                  </a:lnTo>
                  <a:lnTo>
                    <a:pt x="3308024" y="854720"/>
                  </a:lnTo>
                  <a:lnTo>
                    <a:pt x="3316224" y="803910"/>
                  </a:lnTo>
                  <a:lnTo>
                    <a:pt x="3316224" y="401955"/>
                  </a:lnTo>
                  <a:lnTo>
                    <a:pt x="4640453" y="238633"/>
                  </a:lnTo>
                  <a:lnTo>
                    <a:pt x="3316224" y="160782"/>
                  </a:lnTo>
                  <a:lnTo>
                    <a:pt x="3308024" y="109971"/>
                  </a:lnTo>
                  <a:lnTo>
                    <a:pt x="3285195" y="65836"/>
                  </a:lnTo>
                  <a:lnTo>
                    <a:pt x="3250387" y="31028"/>
                  </a:lnTo>
                  <a:lnTo>
                    <a:pt x="3206252" y="8199"/>
                  </a:lnTo>
                  <a:lnTo>
                    <a:pt x="3155442" y="0"/>
                  </a:lnTo>
                  <a:close/>
                </a:path>
              </a:pathLst>
            </a:custGeom>
            <a:solidFill>
              <a:srgbClr val="FFFFFF"/>
            </a:solidFill>
          </p:spPr>
          <p:txBody>
            <a:bodyPr wrap="square" lIns="0" tIns="0" rIns="0" bIns="0" rtlCol="0"/>
            <a:lstStyle/>
            <a:p>
              <a:endParaRPr/>
            </a:p>
          </p:txBody>
        </p:sp>
        <p:sp>
          <p:nvSpPr>
            <p:cNvPr id="7" name="object 7"/>
            <p:cNvSpPr/>
            <p:nvPr/>
          </p:nvSpPr>
          <p:spPr>
            <a:xfrm>
              <a:off x="409193" y="1002030"/>
              <a:ext cx="4640580" cy="965200"/>
            </a:xfrm>
            <a:custGeom>
              <a:avLst/>
              <a:gdLst/>
              <a:ahLst/>
              <a:cxnLst/>
              <a:rect l="l" t="t" r="r" b="b"/>
              <a:pathLst>
                <a:path w="4640580" h="965200">
                  <a:moveTo>
                    <a:pt x="0" y="160782"/>
                  </a:moveTo>
                  <a:lnTo>
                    <a:pt x="8196" y="109971"/>
                  </a:lnTo>
                  <a:lnTo>
                    <a:pt x="31021" y="65836"/>
                  </a:lnTo>
                  <a:lnTo>
                    <a:pt x="65825" y="31028"/>
                  </a:lnTo>
                  <a:lnTo>
                    <a:pt x="109962" y="8199"/>
                  </a:lnTo>
                  <a:lnTo>
                    <a:pt x="160782" y="0"/>
                  </a:lnTo>
                  <a:lnTo>
                    <a:pt x="1934464" y="0"/>
                  </a:lnTo>
                  <a:lnTo>
                    <a:pt x="2763520" y="0"/>
                  </a:lnTo>
                  <a:lnTo>
                    <a:pt x="3155442" y="0"/>
                  </a:lnTo>
                  <a:lnTo>
                    <a:pt x="3206252" y="8199"/>
                  </a:lnTo>
                  <a:lnTo>
                    <a:pt x="3250387" y="31028"/>
                  </a:lnTo>
                  <a:lnTo>
                    <a:pt x="3285195" y="65836"/>
                  </a:lnTo>
                  <a:lnTo>
                    <a:pt x="3308024" y="109971"/>
                  </a:lnTo>
                  <a:lnTo>
                    <a:pt x="3316224" y="160782"/>
                  </a:lnTo>
                  <a:lnTo>
                    <a:pt x="4640453" y="238633"/>
                  </a:lnTo>
                  <a:lnTo>
                    <a:pt x="3316224" y="401955"/>
                  </a:lnTo>
                  <a:lnTo>
                    <a:pt x="3316224" y="803910"/>
                  </a:lnTo>
                  <a:lnTo>
                    <a:pt x="3308024" y="854720"/>
                  </a:lnTo>
                  <a:lnTo>
                    <a:pt x="3285195" y="898855"/>
                  </a:lnTo>
                  <a:lnTo>
                    <a:pt x="3250387" y="933663"/>
                  </a:lnTo>
                  <a:lnTo>
                    <a:pt x="3206252" y="956492"/>
                  </a:lnTo>
                  <a:lnTo>
                    <a:pt x="3155442" y="964692"/>
                  </a:lnTo>
                  <a:lnTo>
                    <a:pt x="2763520" y="964692"/>
                  </a:lnTo>
                  <a:lnTo>
                    <a:pt x="1934464" y="964692"/>
                  </a:lnTo>
                  <a:lnTo>
                    <a:pt x="160782" y="964692"/>
                  </a:lnTo>
                  <a:lnTo>
                    <a:pt x="109962" y="956492"/>
                  </a:lnTo>
                  <a:lnTo>
                    <a:pt x="65825" y="933663"/>
                  </a:lnTo>
                  <a:lnTo>
                    <a:pt x="31021" y="898855"/>
                  </a:lnTo>
                  <a:lnTo>
                    <a:pt x="8196" y="854720"/>
                  </a:lnTo>
                  <a:lnTo>
                    <a:pt x="0" y="803910"/>
                  </a:lnTo>
                  <a:lnTo>
                    <a:pt x="0" y="401955"/>
                  </a:lnTo>
                  <a:lnTo>
                    <a:pt x="0" y="160782"/>
                  </a:lnTo>
                  <a:close/>
                </a:path>
              </a:pathLst>
            </a:custGeom>
            <a:ln w="28956">
              <a:solidFill>
                <a:srgbClr val="FF0000"/>
              </a:solidFill>
            </a:ln>
          </p:spPr>
          <p:txBody>
            <a:bodyPr wrap="square" lIns="0" tIns="0" rIns="0" bIns="0" rtlCol="0"/>
            <a:lstStyle/>
            <a:p>
              <a:endParaRPr/>
            </a:p>
          </p:txBody>
        </p:sp>
        <p:pic>
          <p:nvPicPr>
            <p:cNvPr id="8" name="object 8"/>
            <p:cNvPicPr/>
            <p:nvPr/>
          </p:nvPicPr>
          <p:blipFill>
            <a:blip r:embed="rId4" cstate="print"/>
            <a:stretch>
              <a:fillRect/>
            </a:stretch>
          </p:blipFill>
          <p:spPr>
            <a:xfrm>
              <a:off x="7621523" y="4428743"/>
              <a:ext cx="1696212" cy="694944"/>
            </a:xfrm>
            <a:prstGeom prst="rect">
              <a:avLst/>
            </a:prstGeom>
          </p:spPr>
        </p:pic>
        <p:sp>
          <p:nvSpPr>
            <p:cNvPr id="9" name="object 9"/>
            <p:cNvSpPr/>
            <p:nvPr/>
          </p:nvSpPr>
          <p:spPr>
            <a:xfrm>
              <a:off x="7611618" y="4418837"/>
              <a:ext cx="1716405" cy="715010"/>
            </a:xfrm>
            <a:custGeom>
              <a:avLst/>
              <a:gdLst/>
              <a:ahLst/>
              <a:cxnLst/>
              <a:rect l="l" t="t" r="r" b="b"/>
              <a:pathLst>
                <a:path w="1716404" h="715010">
                  <a:moveTo>
                    <a:pt x="0" y="714756"/>
                  </a:moveTo>
                  <a:lnTo>
                    <a:pt x="1716024" y="714756"/>
                  </a:lnTo>
                  <a:lnTo>
                    <a:pt x="1716024" y="0"/>
                  </a:lnTo>
                  <a:lnTo>
                    <a:pt x="0" y="0"/>
                  </a:lnTo>
                  <a:lnTo>
                    <a:pt x="0" y="714756"/>
                  </a:lnTo>
                  <a:close/>
                </a:path>
              </a:pathLst>
            </a:custGeom>
            <a:ln w="19812">
              <a:solidFill>
                <a:srgbClr val="000000"/>
              </a:solidFill>
            </a:ln>
          </p:spPr>
          <p:txBody>
            <a:bodyPr wrap="square" lIns="0" tIns="0" rIns="0" bIns="0" rtlCol="0"/>
            <a:lstStyle/>
            <a:p>
              <a:endParaRPr/>
            </a:p>
          </p:txBody>
        </p:sp>
        <p:sp>
          <p:nvSpPr>
            <p:cNvPr id="10" name="object 10"/>
            <p:cNvSpPr/>
            <p:nvPr/>
          </p:nvSpPr>
          <p:spPr>
            <a:xfrm>
              <a:off x="7622285" y="4028947"/>
              <a:ext cx="1751330" cy="1096010"/>
            </a:xfrm>
            <a:custGeom>
              <a:avLst/>
              <a:gdLst/>
              <a:ahLst/>
              <a:cxnLst/>
              <a:rect l="l" t="t" r="r" b="b"/>
              <a:pathLst>
                <a:path w="1751329" h="1096010">
                  <a:moveTo>
                    <a:pt x="0" y="400557"/>
                  </a:moveTo>
                  <a:lnTo>
                    <a:pt x="989457" y="400557"/>
                  </a:lnTo>
                  <a:lnTo>
                    <a:pt x="1751330" y="0"/>
                  </a:lnTo>
                  <a:lnTo>
                    <a:pt x="1413510" y="400557"/>
                  </a:lnTo>
                  <a:lnTo>
                    <a:pt x="1696212" y="400557"/>
                  </a:lnTo>
                  <a:lnTo>
                    <a:pt x="1696212" y="516381"/>
                  </a:lnTo>
                  <a:lnTo>
                    <a:pt x="1696212" y="690118"/>
                  </a:lnTo>
                  <a:lnTo>
                    <a:pt x="1696212" y="1095502"/>
                  </a:lnTo>
                  <a:lnTo>
                    <a:pt x="1413510" y="1095502"/>
                  </a:lnTo>
                  <a:lnTo>
                    <a:pt x="989457" y="1095502"/>
                  </a:lnTo>
                  <a:lnTo>
                    <a:pt x="0" y="1095502"/>
                  </a:lnTo>
                  <a:lnTo>
                    <a:pt x="0" y="690118"/>
                  </a:lnTo>
                  <a:lnTo>
                    <a:pt x="0" y="516381"/>
                  </a:lnTo>
                  <a:lnTo>
                    <a:pt x="0" y="400557"/>
                  </a:lnTo>
                  <a:close/>
                </a:path>
              </a:pathLst>
            </a:custGeom>
            <a:ln w="19812">
              <a:solidFill>
                <a:srgbClr val="FF0000"/>
              </a:solidFill>
            </a:ln>
          </p:spPr>
          <p:txBody>
            <a:bodyPr wrap="square" lIns="0" tIns="0" rIns="0" bIns="0" rtlCol="0"/>
            <a:lstStyle/>
            <a:p>
              <a:endParaRPr/>
            </a:p>
          </p:txBody>
        </p:sp>
        <p:sp>
          <p:nvSpPr>
            <p:cNvPr id="11" name="object 11"/>
            <p:cNvSpPr/>
            <p:nvPr/>
          </p:nvSpPr>
          <p:spPr>
            <a:xfrm>
              <a:off x="4205477" y="4661154"/>
              <a:ext cx="3742054" cy="782320"/>
            </a:xfrm>
            <a:custGeom>
              <a:avLst/>
              <a:gdLst/>
              <a:ahLst/>
              <a:cxnLst/>
              <a:rect l="l" t="t" r="r" b="b"/>
              <a:pathLst>
                <a:path w="3742054" h="782320">
                  <a:moveTo>
                    <a:pt x="2832354" y="0"/>
                  </a:moveTo>
                  <a:lnTo>
                    <a:pt x="130301" y="0"/>
                  </a:lnTo>
                  <a:lnTo>
                    <a:pt x="79563" y="10233"/>
                  </a:lnTo>
                  <a:lnTo>
                    <a:pt x="38147" y="38147"/>
                  </a:lnTo>
                  <a:lnTo>
                    <a:pt x="10233" y="79563"/>
                  </a:lnTo>
                  <a:lnTo>
                    <a:pt x="0" y="130302"/>
                  </a:lnTo>
                  <a:lnTo>
                    <a:pt x="0" y="651510"/>
                  </a:lnTo>
                  <a:lnTo>
                    <a:pt x="10233" y="702248"/>
                  </a:lnTo>
                  <a:lnTo>
                    <a:pt x="38147" y="743664"/>
                  </a:lnTo>
                  <a:lnTo>
                    <a:pt x="79563" y="771578"/>
                  </a:lnTo>
                  <a:lnTo>
                    <a:pt x="130301" y="781812"/>
                  </a:lnTo>
                  <a:lnTo>
                    <a:pt x="2832354" y="781812"/>
                  </a:lnTo>
                  <a:lnTo>
                    <a:pt x="2883092" y="771578"/>
                  </a:lnTo>
                  <a:lnTo>
                    <a:pt x="2924508" y="743664"/>
                  </a:lnTo>
                  <a:lnTo>
                    <a:pt x="2952422" y="702248"/>
                  </a:lnTo>
                  <a:lnTo>
                    <a:pt x="2962655" y="651510"/>
                  </a:lnTo>
                  <a:lnTo>
                    <a:pt x="2962655" y="325755"/>
                  </a:lnTo>
                  <a:lnTo>
                    <a:pt x="3658015" y="130302"/>
                  </a:lnTo>
                  <a:lnTo>
                    <a:pt x="2962655" y="130302"/>
                  </a:lnTo>
                  <a:lnTo>
                    <a:pt x="2952422" y="79563"/>
                  </a:lnTo>
                  <a:lnTo>
                    <a:pt x="2924508" y="38147"/>
                  </a:lnTo>
                  <a:lnTo>
                    <a:pt x="2883092" y="10233"/>
                  </a:lnTo>
                  <a:lnTo>
                    <a:pt x="2832354" y="0"/>
                  </a:lnTo>
                  <a:close/>
                </a:path>
                <a:path w="3742054" h="782320">
                  <a:moveTo>
                    <a:pt x="3742054" y="106680"/>
                  </a:moveTo>
                  <a:lnTo>
                    <a:pt x="2962655" y="130302"/>
                  </a:lnTo>
                  <a:lnTo>
                    <a:pt x="3658015" y="130302"/>
                  </a:lnTo>
                  <a:lnTo>
                    <a:pt x="3742054" y="106680"/>
                  </a:lnTo>
                  <a:close/>
                </a:path>
              </a:pathLst>
            </a:custGeom>
            <a:solidFill>
              <a:srgbClr val="FFFFFF"/>
            </a:solidFill>
          </p:spPr>
          <p:txBody>
            <a:bodyPr wrap="square" lIns="0" tIns="0" rIns="0" bIns="0" rtlCol="0"/>
            <a:lstStyle/>
            <a:p>
              <a:endParaRPr/>
            </a:p>
          </p:txBody>
        </p:sp>
        <p:sp>
          <p:nvSpPr>
            <p:cNvPr id="12" name="object 12"/>
            <p:cNvSpPr/>
            <p:nvPr/>
          </p:nvSpPr>
          <p:spPr>
            <a:xfrm>
              <a:off x="4205477" y="4661154"/>
              <a:ext cx="3742054" cy="782320"/>
            </a:xfrm>
            <a:custGeom>
              <a:avLst/>
              <a:gdLst/>
              <a:ahLst/>
              <a:cxnLst/>
              <a:rect l="l" t="t" r="r" b="b"/>
              <a:pathLst>
                <a:path w="3742054" h="782320">
                  <a:moveTo>
                    <a:pt x="0" y="130302"/>
                  </a:moveTo>
                  <a:lnTo>
                    <a:pt x="10233" y="79563"/>
                  </a:lnTo>
                  <a:lnTo>
                    <a:pt x="38147" y="38147"/>
                  </a:lnTo>
                  <a:lnTo>
                    <a:pt x="79563" y="10233"/>
                  </a:lnTo>
                  <a:lnTo>
                    <a:pt x="130301" y="0"/>
                  </a:lnTo>
                  <a:lnTo>
                    <a:pt x="1728216" y="0"/>
                  </a:lnTo>
                  <a:lnTo>
                    <a:pt x="2468879" y="0"/>
                  </a:lnTo>
                  <a:lnTo>
                    <a:pt x="2832354" y="0"/>
                  </a:lnTo>
                  <a:lnTo>
                    <a:pt x="2883092" y="10233"/>
                  </a:lnTo>
                  <a:lnTo>
                    <a:pt x="2924508" y="38147"/>
                  </a:lnTo>
                  <a:lnTo>
                    <a:pt x="2952422" y="79563"/>
                  </a:lnTo>
                  <a:lnTo>
                    <a:pt x="2962655" y="130302"/>
                  </a:lnTo>
                  <a:lnTo>
                    <a:pt x="3742054" y="106680"/>
                  </a:lnTo>
                  <a:lnTo>
                    <a:pt x="2962655" y="325755"/>
                  </a:lnTo>
                  <a:lnTo>
                    <a:pt x="2962655" y="651510"/>
                  </a:lnTo>
                  <a:lnTo>
                    <a:pt x="2952422" y="702248"/>
                  </a:lnTo>
                  <a:lnTo>
                    <a:pt x="2924508" y="743664"/>
                  </a:lnTo>
                  <a:lnTo>
                    <a:pt x="2883092" y="771578"/>
                  </a:lnTo>
                  <a:lnTo>
                    <a:pt x="2832354" y="781812"/>
                  </a:lnTo>
                  <a:lnTo>
                    <a:pt x="2468879" y="781812"/>
                  </a:lnTo>
                  <a:lnTo>
                    <a:pt x="1728216" y="781812"/>
                  </a:lnTo>
                  <a:lnTo>
                    <a:pt x="130301" y="781812"/>
                  </a:lnTo>
                  <a:lnTo>
                    <a:pt x="79563" y="771578"/>
                  </a:lnTo>
                  <a:lnTo>
                    <a:pt x="38147" y="743664"/>
                  </a:lnTo>
                  <a:lnTo>
                    <a:pt x="10233" y="702248"/>
                  </a:lnTo>
                  <a:lnTo>
                    <a:pt x="0" y="651510"/>
                  </a:lnTo>
                  <a:lnTo>
                    <a:pt x="0" y="325755"/>
                  </a:lnTo>
                  <a:lnTo>
                    <a:pt x="0" y="130302"/>
                  </a:lnTo>
                  <a:close/>
                </a:path>
              </a:pathLst>
            </a:custGeom>
            <a:ln w="28955">
              <a:solidFill>
                <a:srgbClr val="FF0000"/>
              </a:solidFill>
            </a:ln>
          </p:spPr>
          <p:txBody>
            <a:bodyPr wrap="square" lIns="0" tIns="0" rIns="0" bIns="0" rtlCol="0"/>
            <a:lstStyle/>
            <a:p>
              <a:endParaRPr/>
            </a:p>
          </p:txBody>
        </p:sp>
      </p:grpSp>
      <p:sp>
        <p:nvSpPr>
          <p:cNvPr id="13" name="object 13"/>
          <p:cNvSpPr txBox="1"/>
          <p:nvPr/>
        </p:nvSpPr>
        <p:spPr>
          <a:xfrm>
            <a:off x="4758748" y="5556250"/>
            <a:ext cx="2687955" cy="666115"/>
          </a:xfrm>
          <a:prstGeom prst="rect">
            <a:avLst/>
          </a:prstGeom>
        </p:spPr>
        <p:txBody>
          <a:bodyPr vert="horz" wrap="square" lIns="0" tIns="12700" rIns="0" bIns="0" rtlCol="0">
            <a:spAutoFit/>
          </a:bodyPr>
          <a:lstStyle/>
          <a:p>
            <a:pPr marL="12700">
              <a:lnSpc>
                <a:spcPct val="100000"/>
              </a:lnSpc>
              <a:spcBef>
                <a:spcPts val="100"/>
              </a:spcBef>
            </a:pPr>
            <a:r>
              <a:rPr sz="1400" dirty="0">
                <a:latin typeface="Meiryo UI"/>
                <a:cs typeface="Meiryo UI"/>
              </a:rPr>
              <a:t>「マイク</a:t>
            </a:r>
            <a:r>
              <a:rPr sz="1400" spc="5" dirty="0">
                <a:latin typeface="Meiryo UI"/>
                <a:cs typeface="Meiryo UI"/>
              </a:rPr>
              <a:t>」</a:t>
            </a:r>
            <a:r>
              <a:rPr sz="1400" spc="-15" dirty="0">
                <a:latin typeface="Meiryo UI"/>
                <a:cs typeface="Meiryo UI"/>
              </a:rPr>
              <a:t>を</a:t>
            </a:r>
            <a:r>
              <a:rPr sz="1400" spc="-15" dirty="0">
                <a:latin typeface="Trebuchet MS"/>
                <a:cs typeface="Trebuchet MS"/>
              </a:rPr>
              <a:t>O</a:t>
            </a:r>
            <a:r>
              <a:rPr sz="1400" spc="-10" dirty="0">
                <a:latin typeface="Trebuchet MS"/>
                <a:cs typeface="Trebuchet MS"/>
              </a:rPr>
              <a:t>N</a:t>
            </a:r>
            <a:r>
              <a:rPr sz="1400" spc="-5" dirty="0">
                <a:latin typeface="Meiryo UI"/>
                <a:cs typeface="Meiryo UI"/>
              </a:rPr>
              <a:t>に</a:t>
            </a:r>
            <a:r>
              <a:rPr sz="1400" spc="-10" dirty="0">
                <a:latin typeface="Meiryo UI"/>
                <a:cs typeface="Meiryo UI"/>
              </a:rPr>
              <a:t>し</a:t>
            </a:r>
            <a:r>
              <a:rPr sz="1400" dirty="0">
                <a:latin typeface="Meiryo UI"/>
                <a:cs typeface="Meiryo UI"/>
              </a:rPr>
              <a:t>ま</a:t>
            </a:r>
            <a:r>
              <a:rPr sz="1400" spc="-10" dirty="0">
                <a:latin typeface="Meiryo UI"/>
                <a:cs typeface="Meiryo UI"/>
              </a:rPr>
              <a:t>す</a:t>
            </a:r>
            <a:r>
              <a:rPr sz="1400" dirty="0">
                <a:latin typeface="Meiryo UI"/>
                <a:cs typeface="Meiryo UI"/>
              </a:rPr>
              <a:t>。</a:t>
            </a:r>
            <a:endParaRPr sz="1400">
              <a:latin typeface="Meiryo UI"/>
              <a:cs typeface="Meiryo UI"/>
            </a:endParaRPr>
          </a:p>
          <a:p>
            <a:pPr marL="12700">
              <a:lnSpc>
                <a:spcPct val="100000"/>
              </a:lnSpc>
              <a:spcBef>
                <a:spcPts val="5"/>
              </a:spcBef>
            </a:pPr>
            <a:r>
              <a:rPr sz="1400" dirty="0">
                <a:latin typeface="Meiryo UI"/>
                <a:cs typeface="Meiryo UI"/>
              </a:rPr>
              <a:t>「カメ</a:t>
            </a:r>
            <a:r>
              <a:rPr sz="1400" spc="-5" dirty="0">
                <a:latin typeface="Meiryo UI"/>
                <a:cs typeface="Meiryo UI"/>
              </a:rPr>
              <a:t>ラ」</a:t>
            </a:r>
            <a:r>
              <a:rPr sz="1400" spc="-15" dirty="0">
                <a:latin typeface="Meiryo UI"/>
                <a:cs typeface="Meiryo UI"/>
              </a:rPr>
              <a:t>の</a:t>
            </a:r>
            <a:r>
              <a:rPr sz="1400" dirty="0">
                <a:latin typeface="Meiryo UI"/>
                <a:cs typeface="Meiryo UI"/>
              </a:rPr>
              <a:t>有効</a:t>
            </a:r>
            <a:r>
              <a:rPr sz="1400" spc="-10" dirty="0">
                <a:latin typeface="Meiryo UI"/>
                <a:cs typeface="Meiryo UI"/>
              </a:rPr>
              <a:t>・</a:t>
            </a:r>
            <a:r>
              <a:rPr sz="1400" dirty="0">
                <a:latin typeface="Meiryo UI"/>
                <a:cs typeface="Meiryo UI"/>
              </a:rPr>
              <a:t>無</a:t>
            </a:r>
            <a:r>
              <a:rPr sz="1400" spc="-15" dirty="0">
                <a:latin typeface="Meiryo UI"/>
                <a:cs typeface="Meiryo UI"/>
              </a:rPr>
              <a:t>効</a:t>
            </a:r>
            <a:r>
              <a:rPr sz="1400" dirty="0">
                <a:latin typeface="Meiryo UI"/>
                <a:cs typeface="Meiryo UI"/>
              </a:rPr>
              <a:t>を</a:t>
            </a:r>
            <a:r>
              <a:rPr sz="1400" spc="-15" dirty="0">
                <a:latin typeface="Meiryo UI"/>
                <a:cs typeface="Meiryo UI"/>
              </a:rPr>
              <a:t>設</a:t>
            </a:r>
            <a:r>
              <a:rPr sz="1400" dirty="0">
                <a:latin typeface="Meiryo UI"/>
                <a:cs typeface="Meiryo UI"/>
              </a:rPr>
              <a:t>定</a:t>
            </a:r>
            <a:r>
              <a:rPr sz="1400" spc="-10" dirty="0">
                <a:latin typeface="Meiryo UI"/>
                <a:cs typeface="Meiryo UI"/>
              </a:rPr>
              <a:t>し</a:t>
            </a:r>
            <a:r>
              <a:rPr sz="1400" dirty="0">
                <a:latin typeface="Meiryo UI"/>
                <a:cs typeface="Meiryo UI"/>
              </a:rPr>
              <a:t>ま</a:t>
            </a:r>
            <a:r>
              <a:rPr sz="1400" spc="-10" dirty="0">
                <a:latin typeface="Meiryo UI"/>
                <a:cs typeface="Meiryo UI"/>
              </a:rPr>
              <a:t>す</a:t>
            </a:r>
            <a:r>
              <a:rPr sz="1400" dirty="0">
                <a:latin typeface="Meiryo UI"/>
                <a:cs typeface="Meiryo UI"/>
              </a:rPr>
              <a:t>。</a:t>
            </a:r>
            <a:endParaRPr sz="1400">
              <a:latin typeface="Meiryo UI"/>
              <a:cs typeface="Meiryo UI"/>
            </a:endParaRPr>
          </a:p>
          <a:p>
            <a:pPr marL="12700">
              <a:lnSpc>
                <a:spcPct val="100000"/>
              </a:lnSpc>
            </a:pPr>
            <a:r>
              <a:rPr sz="1400" dirty="0">
                <a:latin typeface="Meiryo UI"/>
                <a:cs typeface="Meiryo UI"/>
              </a:rPr>
              <a:t>（左</a:t>
            </a:r>
            <a:r>
              <a:rPr sz="1400" spc="5" dirty="0">
                <a:latin typeface="Meiryo UI"/>
                <a:cs typeface="Meiryo UI"/>
              </a:rPr>
              <a:t>の</a:t>
            </a:r>
            <a:r>
              <a:rPr sz="1400" dirty="0">
                <a:latin typeface="Meiryo UI"/>
                <a:cs typeface="Meiryo UI"/>
              </a:rPr>
              <a:t>絵</a:t>
            </a:r>
            <a:r>
              <a:rPr sz="1400" spc="5" dirty="0">
                <a:latin typeface="Meiryo UI"/>
                <a:cs typeface="Meiryo UI"/>
              </a:rPr>
              <a:t>で</a:t>
            </a:r>
            <a:r>
              <a:rPr sz="1400" spc="-5" dirty="0">
                <a:latin typeface="Meiryo UI"/>
                <a:cs typeface="Meiryo UI"/>
              </a:rPr>
              <a:t>は</a:t>
            </a:r>
            <a:r>
              <a:rPr sz="1400" spc="-10" dirty="0">
                <a:latin typeface="Meiryo UI"/>
                <a:cs typeface="Meiryo UI"/>
              </a:rPr>
              <a:t>「</a:t>
            </a:r>
            <a:r>
              <a:rPr sz="1400" dirty="0">
                <a:latin typeface="Meiryo UI"/>
                <a:cs typeface="Meiryo UI"/>
              </a:rPr>
              <a:t>無</a:t>
            </a:r>
            <a:r>
              <a:rPr sz="1400" spc="-15" dirty="0">
                <a:latin typeface="Meiryo UI"/>
                <a:cs typeface="Meiryo UI"/>
              </a:rPr>
              <a:t>効</a:t>
            </a:r>
            <a:r>
              <a:rPr sz="1400" dirty="0">
                <a:latin typeface="Meiryo UI"/>
                <a:cs typeface="Meiryo UI"/>
              </a:rPr>
              <a:t>」</a:t>
            </a:r>
            <a:r>
              <a:rPr sz="1400" spc="-10" dirty="0">
                <a:latin typeface="Meiryo UI"/>
                <a:cs typeface="Meiryo UI"/>
              </a:rPr>
              <a:t>に</a:t>
            </a:r>
            <a:r>
              <a:rPr sz="1400" spc="-5" dirty="0">
                <a:latin typeface="Meiryo UI"/>
                <a:cs typeface="Meiryo UI"/>
              </a:rPr>
              <a:t>な</a:t>
            </a:r>
            <a:r>
              <a:rPr sz="1400" spc="-10" dirty="0">
                <a:latin typeface="Meiryo UI"/>
                <a:cs typeface="Meiryo UI"/>
              </a:rPr>
              <a:t>っ</a:t>
            </a:r>
            <a:r>
              <a:rPr sz="1400" spc="-5" dirty="0">
                <a:latin typeface="Meiryo UI"/>
                <a:cs typeface="Meiryo UI"/>
              </a:rPr>
              <a:t>てい</a:t>
            </a:r>
            <a:r>
              <a:rPr sz="1400" spc="-20" dirty="0">
                <a:latin typeface="Meiryo UI"/>
                <a:cs typeface="Meiryo UI"/>
              </a:rPr>
              <a:t>ま</a:t>
            </a:r>
            <a:r>
              <a:rPr sz="1400" dirty="0">
                <a:latin typeface="Meiryo UI"/>
                <a:cs typeface="Meiryo UI"/>
              </a:rPr>
              <a:t>す）</a:t>
            </a:r>
            <a:endParaRPr sz="1400">
              <a:latin typeface="Meiryo UI"/>
              <a:cs typeface="Meiryo UI"/>
            </a:endParaRPr>
          </a:p>
        </p:txBody>
      </p:sp>
      <p:sp>
        <p:nvSpPr>
          <p:cNvPr id="14" name="object 14"/>
          <p:cNvSpPr txBox="1"/>
          <p:nvPr/>
        </p:nvSpPr>
        <p:spPr>
          <a:xfrm>
            <a:off x="838690" y="1988057"/>
            <a:ext cx="4269105" cy="2912110"/>
          </a:xfrm>
          <a:prstGeom prst="rect">
            <a:avLst/>
          </a:prstGeom>
        </p:spPr>
        <p:txBody>
          <a:bodyPr vert="horz" wrap="square" lIns="0" tIns="13335" rIns="0" bIns="0" rtlCol="0">
            <a:spAutoFit/>
          </a:bodyPr>
          <a:lstStyle/>
          <a:p>
            <a:pPr marL="144145">
              <a:lnSpc>
                <a:spcPct val="100000"/>
              </a:lnSpc>
              <a:spcBef>
                <a:spcPts val="105"/>
              </a:spcBef>
            </a:pPr>
            <a:r>
              <a:rPr sz="1400" dirty="0">
                <a:latin typeface="Meiryo UI"/>
                <a:cs typeface="Meiryo UI"/>
              </a:rPr>
              <a:t>「記録」</a:t>
            </a:r>
            <a:r>
              <a:rPr sz="1400" spc="5" dirty="0">
                <a:latin typeface="Meiryo UI"/>
                <a:cs typeface="Meiryo UI"/>
              </a:rPr>
              <a:t>ボ</a:t>
            </a:r>
            <a:r>
              <a:rPr sz="1400" spc="-15" dirty="0">
                <a:latin typeface="Meiryo UI"/>
                <a:cs typeface="Meiryo UI"/>
              </a:rPr>
              <a:t>タ</a:t>
            </a:r>
            <a:r>
              <a:rPr sz="1400" spc="-5" dirty="0">
                <a:latin typeface="Meiryo UI"/>
                <a:cs typeface="Meiryo UI"/>
              </a:rPr>
              <a:t>ン</a:t>
            </a:r>
            <a:r>
              <a:rPr sz="1400" spc="-10" dirty="0">
                <a:latin typeface="Meiryo UI"/>
                <a:cs typeface="Meiryo UI"/>
              </a:rPr>
              <a:t>を</a:t>
            </a:r>
            <a:r>
              <a:rPr sz="1400" spc="-15" dirty="0">
                <a:latin typeface="Meiryo UI"/>
                <a:cs typeface="Meiryo UI"/>
              </a:rPr>
              <a:t>ク</a:t>
            </a:r>
            <a:r>
              <a:rPr sz="1400" dirty="0">
                <a:latin typeface="Meiryo UI"/>
                <a:cs typeface="Meiryo UI"/>
              </a:rPr>
              <a:t>リッ</a:t>
            </a:r>
            <a:r>
              <a:rPr sz="1400" spc="-15" dirty="0">
                <a:latin typeface="Meiryo UI"/>
                <a:cs typeface="Meiryo UI"/>
              </a:rPr>
              <a:t>ク</a:t>
            </a:r>
            <a:r>
              <a:rPr sz="1400" dirty="0">
                <a:latin typeface="Meiryo UI"/>
                <a:cs typeface="Meiryo UI"/>
              </a:rPr>
              <a:t>す</a:t>
            </a:r>
            <a:r>
              <a:rPr sz="1400" spc="-20" dirty="0">
                <a:latin typeface="Meiryo UI"/>
                <a:cs typeface="Meiryo UI"/>
              </a:rPr>
              <a:t>る</a:t>
            </a:r>
            <a:r>
              <a:rPr sz="1400" spc="-10" dirty="0">
                <a:latin typeface="Meiryo UI"/>
                <a:cs typeface="Meiryo UI"/>
              </a:rPr>
              <a:t>と</a:t>
            </a:r>
            <a:r>
              <a:rPr sz="1400" dirty="0">
                <a:latin typeface="Meiryo UI"/>
                <a:cs typeface="Meiryo UI"/>
              </a:rPr>
              <a:t>録</a:t>
            </a:r>
            <a:r>
              <a:rPr sz="1400" spc="-15" dirty="0">
                <a:latin typeface="Meiryo UI"/>
                <a:cs typeface="Meiryo UI"/>
              </a:rPr>
              <a:t>音</a:t>
            </a:r>
            <a:r>
              <a:rPr sz="1400" spc="-10" dirty="0">
                <a:latin typeface="Meiryo UI"/>
                <a:cs typeface="Meiryo UI"/>
              </a:rPr>
              <a:t>で</a:t>
            </a:r>
            <a:r>
              <a:rPr sz="1400" dirty="0">
                <a:latin typeface="Meiryo UI"/>
                <a:cs typeface="Meiryo UI"/>
              </a:rPr>
              <a:t>き</a:t>
            </a:r>
            <a:r>
              <a:rPr sz="1400" spc="-20" dirty="0">
                <a:latin typeface="Meiryo UI"/>
                <a:cs typeface="Meiryo UI"/>
              </a:rPr>
              <a:t>ま</a:t>
            </a:r>
            <a:r>
              <a:rPr sz="1400" dirty="0">
                <a:latin typeface="Meiryo UI"/>
                <a:cs typeface="Meiryo UI"/>
              </a:rPr>
              <a:t>す。</a:t>
            </a:r>
            <a:endParaRPr sz="1400">
              <a:latin typeface="Meiryo UI"/>
              <a:cs typeface="Meiryo UI"/>
            </a:endParaRPr>
          </a:p>
          <a:p>
            <a:pPr marL="144145" marR="1165225">
              <a:lnSpc>
                <a:spcPts val="1670"/>
              </a:lnSpc>
              <a:spcBef>
                <a:spcPts val="75"/>
              </a:spcBef>
            </a:pPr>
            <a:r>
              <a:rPr sz="1400" spc="10" dirty="0">
                <a:latin typeface="ＭＳ ゴシック"/>
                <a:cs typeface="ＭＳ ゴシック"/>
              </a:rPr>
              <a:t>※</a:t>
            </a:r>
            <a:r>
              <a:rPr sz="1400" dirty="0">
                <a:latin typeface="Meiryo UI"/>
                <a:cs typeface="Meiryo UI"/>
              </a:rPr>
              <a:t>画面に</a:t>
            </a:r>
            <a:r>
              <a:rPr sz="1400" spc="-5" dirty="0">
                <a:latin typeface="Trebuchet MS"/>
                <a:cs typeface="Trebuchet MS"/>
              </a:rPr>
              <a:t>3</a:t>
            </a:r>
            <a:r>
              <a:rPr sz="1400" dirty="0">
                <a:latin typeface="Meiryo UI"/>
                <a:cs typeface="Meiryo UI"/>
              </a:rPr>
              <a:t>秒前</a:t>
            </a:r>
            <a:r>
              <a:rPr sz="1400" spc="-10" dirty="0">
                <a:latin typeface="Meiryo UI"/>
                <a:cs typeface="Meiryo UI"/>
              </a:rPr>
              <a:t>か</a:t>
            </a:r>
            <a:r>
              <a:rPr sz="1400" spc="-15" dirty="0">
                <a:latin typeface="Meiryo UI"/>
                <a:cs typeface="Meiryo UI"/>
              </a:rPr>
              <a:t>ら</a:t>
            </a:r>
            <a:r>
              <a:rPr sz="1400" spc="-10" dirty="0">
                <a:latin typeface="Meiryo UI"/>
                <a:cs typeface="Meiryo UI"/>
              </a:rPr>
              <a:t>の</a:t>
            </a:r>
            <a:r>
              <a:rPr sz="1400" dirty="0">
                <a:latin typeface="Meiryo UI"/>
                <a:cs typeface="Meiryo UI"/>
              </a:rPr>
              <a:t>カ</a:t>
            </a:r>
            <a:r>
              <a:rPr sz="1400" spc="-10" dirty="0">
                <a:latin typeface="Meiryo UI"/>
                <a:cs typeface="Meiryo UI"/>
              </a:rPr>
              <a:t>ウ</a:t>
            </a:r>
            <a:r>
              <a:rPr sz="1400" spc="-5" dirty="0">
                <a:latin typeface="Meiryo UI"/>
                <a:cs typeface="Meiryo UI"/>
              </a:rPr>
              <a:t>ント</a:t>
            </a:r>
            <a:r>
              <a:rPr sz="1400" spc="-10" dirty="0">
                <a:latin typeface="Meiryo UI"/>
                <a:cs typeface="Meiryo UI"/>
              </a:rPr>
              <a:t>ダ</a:t>
            </a:r>
            <a:r>
              <a:rPr sz="1400" spc="-5" dirty="0">
                <a:latin typeface="Meiryo UI"/>
                <a:cs typeface="Meiryo UI"/>
              </a:rPr>
              <a:t>ウン</a:t>
            </a:r>
            <a:r>
              <a:rPr sz="1400" spc="-10" dirty="0">
                <a:latin typeface="Meiryo UI"/>
                <a:cs typeface="Meiryo UI"/>
              </a:rPr>
              <a:t>が</a:t>
            </a:r>
            <a:r>
              <a:rPr sz="1400" dirty="0">
                <a:latin typeface="Meiryo UI"/>
                <a:cs typeface="Meiryo UI"/>
              </a:rPr>
              <a:t>表示 </a:t>
            </a:r>
            <a:r>
              <a:rPr sz="1400" spc="-5" dirty="0">
                <a:latin typeface="Meiryo UI"/>
                <a:cs typeface="Meiryo UI"/>
              </a:rPr>
              <a:t>さ</a:t>
            </a:r>
            <a:r>
              <a:rPr sz="1400" dirty="0">
                <a:latin typeface="Meiryo UI"/>
                <a:cs typeface="Meiryo UI"/>
              </a:rPr>
              <a:t>れ</a:t>
            </a:r>
            <a:r>
              <a:rPr sz="1400" spc="-5" dirty="0">
                <a:latin typeface="Meiryo UI"/>
                <a:cs typeface="Meiryo UI"/>
              </a:rPr>
              <a:t>、録音が</a:t>
            </a:r>
            <a:r>
              <a:rPr sz="1400" spc="-15" dirty="0">
                <a:latin typeface="Meiryo UI"/>
                <a:cs typeface="Meiryo UI"/>
              </a:rPr>
              <a:t>開</a:t>
            </a:r>
            <a:r>
              <a:rPr sz="1400" dirty="0">
                <a:latin typeface="Meiryo UI"/>
                <a:cs typeface="Meiryo UI"/>
              </a:rPr>
              <a:t>始</a:t>
            </a:r>
            <a:r>
              <a:rPr sz="1400" spc="-10" dirty="0">
                <a:latin typeface="Meiryo UI"/>
                <a:cs typeface="Meiryo UI"/>
              </a:rPr>
              <a:t>し</a:t>
            </a:r>
            <a:r>
              <a:rPr sz="1400" dirty="0">
                <a:latin typeface="Meiryo UI"/>
                <a:cs typeface="Meiryo UI"/>
              </a:rPr>
              <a:t>ま</a:t>
            </a:r>
            <a:r>
              <a:rPr sz="1400" spc="-10" dirty="0">
                <a:latin typeface="Meiryo UI"/>
                <a:cs typeface="Meiryo UI"/>
              </a:rPr>
              <a:t>す</a:t>
            </a:r>
            <a:r>
              <a:rPr sz="1400" dirty="0">
                <a:latin typeface="Meiryo UI"/>
                <a:cs typeface="Meiryo UI"/>
              </a:rPr>
              <a:t>。</a:t>
            </a:r>
            <a:endParaRPr sz="1400">
              <a:latin typeface="Meiryo UI"/>
              <a:cs typeface="Meiryo UI"/>
            </a:endParaRPr>
          </a:p>
          <a:p>
            <a:pPr>
              <a:lnSpc>
                <a:spcPct val="100000"/>
              </a:lnSpc>
              <a:spcBef>
                <a:spcPts val="70"/>
              </a:spcBef>
            </a:pPr>
            <a:endParaRPr sz="2100">
              <a:latin typeface="Meiryo UI"/>
              <a:cs typeface="Meiryo UI"/>
            </a:endParaRPr>
          </a:p>
          <a:p>
            <a:pPr marL="12700" marR="43815">
              <a:lnSpc>
                <a:spcPct val="119300"/>
              </a:lnSpc>
            </a:pPr>
            <a:r>
              <a:rPr sz="1400" dirty="0">
                <a:latin typeface="Meiryo UI"/>
                <a:cs typeface="Meiryo UI"/>
              </a:rPr>
              <a:t>ス</a:t>
            </a:r>
            <a:r>
              <a:rPr sz="1400" spc="-5" dirty="0">
                <a:latin typeface="Meiryo UI"/>
                <a:cs typeface="Meiryo UI"/>
              </a:rPr>
              <a:t>ラ</a:t>
            </a:r>
            <a:r>
              <a:rPr sz="1400" spc="5" dirty="0">
                <a:latin typeface="Meiryo UI"/>
                <a:cs typeface="Meiryo UI"/>
              </a:rPr>
              <a:t>イド</a:t>
            </a:r>
            <a:r>
              <a:rPr sz="1400" dirty="0">
                <a:latin typeface="Meiryo UI"/>
                <a:cs typeface="Meiryo UI"/>
              </a:rPr>
              <a:t>も</a:t>
            </a:r>
            <a:r>
              <a:rPr sz="1400" spc="-10" dirty="0">
                <a:latin typeface="Meiryo UI"/>
                <a:cs typeface="Meiryo UI"/>
              </a:rPr>
              <a:t>「</a:t>
            </a:r>
            <a:r>
              <a:rPr sz="1400" dirty="0">
                <a:latin typeface="Meiryo UI"/>
                <a:cs typeface="Meiryo UI"/>
              </a:rPr>
              <a:t>◁</a:t>
            </a:r>
            <a:r>
              <a:rPr sz="1400" spc="-10" dirty="0">
                <a:latin typeface="Meiryo UI"/>
                <a:cs typeface="Meiryo UI"/>
              </a:rPr>
              <a:t>」</a:t>
            </a:r>
            <a:r>
              <a:rPr sz="1400" dirty="0">
                <a:latin typeface="Meiryo UI"/>
                <a:cs typeface="Meiryo UI"/>
              </a:rPr>
              <a:t>「</a:t>
            </a:r>
            <a:r>
              <a:rPr sz="1400" spc="-15" dirty="0">
                <a:latin typeface="Meiryo UI"/>
                <a:cs typeface="Meiryo UI"/>
              </a:rPr>
              <a:t>▷</a:t>
            </a:r>
            <a:r>
              <a:rPr sz="1400" dirty="0">
                <a:latin typeface="Meiryo UI"/>
                <a:cs typeface="Meiryo UI"/>
              </a:rPr>
              <a:t>」</a:t>
            </a:r>
            <a:r>
              <a:rPr sz="1400" spc="-15" dirty="0">
                <a:latin typeface="Meiryo UI"/>
                <a:cs typeface="Meiryo UI"/>
              </a:rPr>
              <a:t>マ</a:t>
            </a:r>
            <a:r>
              <a:rPr sz="1400" spc="-10" dirty="0">
                <a:latin typeface="Meiryo UI"/>
                <a:cs typeface="Meiryo UI"/>
              </a:rPr>
              <a:t>ー</a:t>
            </a:r>
            <a:r>
              <a:rPr sz="1400" spc="-15" dirty="0">
                <a:latin typeface="Meiryo UI"/>
                <a:cs typeface="Meiryo UI"/>
              </a:rPr>
              <a:t>ク</a:t>
            </a:r>
            <a:r>
              <a:rPr sz="1400" dirty="0">
                <a:latin typeface="Meiryo UI"/>
                <a:cs typeface="Meiryo UI"/>
              </a:rPr>
              <a:t>を</a:t>
            </a:r>
            <a:r>
              <a:rPr sz="1400" spc="-15" dirty="0">
                <a:latin typeface="Meiryo UI"/>
                <a:cs typeface="Meiryo UI"/>
              </a:rPr>
              <a:t>ク</a:t>
            </a:r>
            <a:r>
              <a:rPr sz="1400" dirty="0">
                <a:latin typeface="Meiryo UI"/>
                <a:cs typeface="Meiryo UI"/>
              </a:rPr>
              <a:t>リ</a:t>
            </a:r>
            <a:r>
              <a:rPr sz="1400" spc="-10" dirty="0">
                <a:latin typeface="Meiryo UI"/>
                <a:cs typeface="Meiryo UI"/>
              </a:rPr>
              <a:t>ッ</a:t>
            </a:r>
            <a:r>
              <a:rPr sz="1400" spc="-5" dirty="0">
                <a:latin typeface="Meiryo UI"/>
                <a:cs typeface="Meiryo UI"/>
              </a:rPr>
              <a:t>ク</a:t>
            </a:r>
            <a:r>
              <a:rPr sz="1400" spc="-10" dirty="0">
                <a:latin typeface="Meiryo UI"/>
                <a:cs typeface="Meiryo UI"/>
              </a:rPr>
              <a:t>し</a:t>
            </a:r>
            <a:r>
              <a:rPr sz="1400" spc="-5" dirty="0">
                <a:latin typeface="Meiryo UI"/>
                <a:cs typeface="Meiryo UI"/>
              </a:rPr>
              <a:t>て</a:t>
            </a:r>
            <a:r>
              <a:rPr sz="1400" spc="-15" dirty="0">
                <a:latin typeface="Meiryo UI"/>
                <a:cs typeface="Meiryo UI"/>
              </a:rPr>
              <a:t>ご</a:t>
            </a:r>
            <a:r>
              <a:rPr sz="1400" dirty="0">
                <a:latin typeface="Meiryo UI"/>
                <a:cs typeface="Meiryo UI"/>
              </a:rPr>
              <a:t>自</a:t>
            </a:r>
            <a:r>
              <a:rPr sz="1400" spc="-15" dirty="0">
                <a:latin typeface="Meiryo UI"/>
                <a:cs typeface="Meiryo UI"/>
              </a:rPr>
              <a:t>身</a:t>
            </a:r>
            <a:r>
              <a:rPr sz="1400" spc="-10" dirty="0">
                <a:latin typeface="Meiryo UI"/>
                <a:cs typeface="Meiryo UI"/>
              </a:rPr>
              <a:t>の</a:t>
            </a:r>
            <a:r>
              <a:rPr sz="1400" spc="-5" dirty="0">
                <a:latin typeface="Meiryo UI"/>
                <a:cs typeface="Meiryo UI"/>
              </a:rPr>
              <a:t>タ</a:t>
            </a:r>
            <a:r>
              <a:rPr sz="1400" spc="-10" dirty="0">
                <a:latin typeface="Meiryo UI"/>
                <a:cs typeface="Meiryo UI"/>
              </a:rPr>
              <a:t>イ</a:t>
            </a:r>
            <a:r>
              <a:rPr sz="1400" dirty="0">
                <a:latin typeface="Meiryo UI"/>
                <a:cs typeface="Meiryo UI"/>
              </a:rPr>
              <a:t>ミング</a:t>
            </a:r>
            <a:r>
              <a:rPr sz="1400" spc="-10" dirty="0">
                <a:latin typeface="Meiryo UI"/>
                <a:cs typeface="Meiryo UI"/>
              </a:rPr>
              <a:t>で</a:t>
            </a:r>
            <a:r>
              <a:rPr sz="1400" dirty="0">
                <a:latin typeface="Meiryo UI"/>
                <a:cs typeface="Meiryo UI"/>
              </a:rPr>
              <a:t>進 </a:t>
            </a:r>
            <a:r>
              <a:rPr sz="1400" spc="5" dirty="0">
                <a:latin typeface="Meiryo UI"/>
                <a:cs typeface="Meiryo UI"/>
              </a:rPr>
              <a:t>め</a:t>
            </a:r>
            <a:r>
              <a:rPr sz="1400" dirty="0">
                <a:latin typeface="Meiryo UI"/>
                <a:cs typeface="Meiryo UI"/>
              </a:rPr>
              <a:t>るこ</a:t>
            </a:r>
            <a:r>
              <a:rPr sz="1400" spc="-10" dirty="0">
                <a:latin typeface="Meiryo UI"/>
                <a:cs typeface="Meiryo UI"/>
              </a:rPr>
              <a:t>と</a:t>
            </a:r>
            <a:r>
              <a:rPr sz="1400" spc="-5" dirty="0">
                <a:latin typeface="Meiryo UI"/>
                <a:cs typeface="Meiryo UI"/>
              </a:rPr>
              <a:t>が</a:t>
            </a:r>
            <a:r>
              <a:rPr sz="1400" spc="-10" dirty="0">
                <a:latin typeface="Meiryo UI"/>
                <a:cs typeface="Meiryo UI"/>
              </a:rPr>
              <a:t>で</a:t>
            </a:r>
            <a:r>
              <a:rPr sz="1400" dirty="0">
                <a:latin typeface="Meiryo UI"/>
                <a:cs typeface="Meiryo UI"/>
              </a:rPr>
              <a:t>き</a:t>
            </a:r>
            <a:r>
              <a:rPr sz="1400" spc="-20" dirty="0">
                <a:latin typeface="Meiryo UI"/>
                <a:cs typeface="Meiryo UI"/>
              </a:rPr>
              <a:t>ま</a:t>
            </a:r>
            <a:r>
              <a:rPr sz="1400" dirty="0">
                <a:latin typeface="Meiryo UI"/>
                <a:cs typeface="Meiryo UI"/>
              </a:rPr>
              <a:t>す。</a:t>
            </a:r>
            <a:endParaRPr sz="1400">
              <a:latin typeface="Meiryo UI"/>
              <a:cs typeface="Meiryo UI"/>
            </a:endParaRPr>
          </a:p>
          <a:p>
            <a:pPr marL="12700">
              <a:lnSpc>
                <a:spcPct val="100000"/>
              </a:lnSpc>
              <a:spcBef>
                <a:spcPts val="315"/>
              </a:spcBef>
            </a:pPr>
            <a:r>
              <a:rPr sz="1400" spc="10" dirty="0">
                <a:latin typeface="Meiryo UI"/>
                <a:cs typeface="Meiryo UI"/>
              </a:rPr>
              <a:t>録音中</a:t>
            </a:r>
            <a:r>
              <a:rPr sz="1400" spc="-5" dirty="0">
                <a:latin typeface="Meiryo UI"/>
                <a:cs typeface="Meiryo UI"/>
              </a:rPr>
              <a:t>に</a:t>
            </a:r>
            <a:r>
              <a:rPr sz="1400" spc="15" dirty="0">
                <a:latin typeface="Meiryo UI"/>
                <a:cs typeface="Meiryo UI"/>
              </a:rPr>
              <a:t>「</a:t>
            </a:r>
            <a:r>
              <a:rPr sz="1400" dirty="0">
                <a:latin typeface="Meiryo UI"/>
                <a:cs typeface="Meiryo UI"/>
              </a:rPr>
              <a:t>E</a:t>
            </a:r>
            <a:r>
              <a:rPr sz="1400" spc="-10" dirty="0">
                <a:latin typeface="Meiryo UI"/>
                <a:cs typeface="Meiryo UI"/>
              </a:rPr>
              <a:t>n</a:t>
            </a:r>
            <a:r>
              <a:rPr sz="1400" spc="-20" dirty="0">
                <a:latin typeface="Meiryo UI"/>
                <a:cs typeface="Meiryo UI"/>
              </a:rPr>
              <a:t>t</a:t>
            </a:r>
            <a:r>
              <a:rPr sz="1400" dirty="0">
                <a:latin typeface="Meiryo UI"/>
                <a:cs typeface="Meiryo UI"/>
              </a:rPr>
              <a:t>e</a:t>
            </a:r>
            <a:r>
              <a:rPr sz="1400" spc="5" dirty="0">
                <a:latin typeface="Meiryo UI"/>
                <a:cs typeface="Meiryo UI"/>
              </a:rPr>
              <a:t>r」</a:t>
            </a:r>
            <a:r>
              <a:rPr sz="1400" dirty="0">
                <a:latin typeface="Meiryo UI"/>
                <a:cs typeface="Meiryo UI"/>
              </a:rPr>
              <a:t>を</a:t>
            </a:r>
            <a:r>
              <a:rPr sz="1400" spc="5" dirty="0">
                <a:latin typeface="Meiryo UI"/>
                <a:cs typeface="Meiryo UI"/>
              </a:rPr>
              <a:t>押すと</a:t>
            </a:r>
            <a:r>
              <a:rPr sz="1400" dirty="0">
                <a:latin typeface="Meiryo UI"/>
                <a:cs typeface="Meiryo UI"/>
              </a:rPr>
              <a:t>、</a:t>
            </a:r>
            <a:r>
              <a:rPr sz="1400" spc="15" dirty="0">
                <a:latin typeface="Meiryo UI"/>
                <a:cs typeface="Meiryo UI"/>
              </a:rPr>
              <a:t>「</a:t>
            </a:r>
            <a:r>
              <a:rPr sz="1400" spc="10" dirty="0">
                <a:latin typeface="Meiryo UI"/>
                <a:cs typeface="Meiryo UI"/>
              </a:rPr>
              <a:t>一</a:t>
            </a:r>
            <a:r>
              <a:rPr sz="1400" dirty="0">
                <a:latin typeface="Meiryo UI"/>
                <a:cs typeface="Meiryo UI"/>
              </a:rPr>
              <a:t>時</a:t>
            </a:r>
            <a:r>
              <a:rPr sz="1400" spc="10" dirty="0">
                <a:latin typeface="Meiryo UI"/>
                <a:cs typeface="Meiryo UI"/>
              </a:rPr>
              <a:t>停</a:t>
            </a:r>
            <a:r>
              <a:rPr sz="1400" dirty="0">
                <a:latin typeface="Meiryo UI"/>
                <a:cs typeface="Meiryo UI"/>
              </a:rPr>
              <a:t>止</a:t>
            </a:r>
            <a:r>
              <a:rPr sz="1400" spc="5" dirty="0">
                <a:latin typeface="Meiryo UI"/>
                <a:cs typeface="Meiryo UI"/>
              </a:rPr>
              <a:t>」</a:t>
            </a:r>
            <a:r>
              <a:rPr sz="1400" spc="15" dirty="0">
                <a:latin typeface="Meiryo UI"/>
                <a:cs typeface="Meiryo UI"/>
              </a:rPr>
              <a:t>し</a:t>
            </a:r>
            <a:r>
              <a:rPr sz="1400" spc="5" dirty="0">
                <a:latin typeface="Meiryo UI"/>
                <a:cs typeface="Meiryo UI"/>
              </a:rPr>
              <a:t>ま</a:t>
            </a:r>
            <a:r>
              <a:rPr sz="1400" dirty="0">
                <a:latin typeface="Meiryo UI"/>
                <a:cs typeface="Meiryo UI"/>
              </a:rPr>
              <a:t>す</a:t>
            </a:r>
            <a:r>
              <a:rPr sz="1400" spc="15" dirty="0">
                <a:latin typeface="Meiryo UI"/>
                <a:cs typeface="Meiryo UI"/>
              </a:rPr>
              <a:t>。</a:t>
            </a:r>
            <a:r>
              <a:rPr sz="1400" dirty="0">
                <a:latin typeface="Meiryo UI"/>
                <a:cs typeface="Meiryo UI"/>
              </a:rPr>
              <a:t>再</a:t>
            </a:r>
            <a:r>
              <a:rPr sz="1400" spc="5" dirty="0">
                <a:latin typeface="Meiryo UI"/>
                <a:cs typeface="Meiryo UI"/>
              </a:rPr>
              <a:t>び</a:t>
            </a:r>
            <a:r>
              <a:rPr sz="1400" spc="-5" dirty="0">
                <a:latin typeface="Meiryo UI"/>
                <a:cs typeface="Meiryo UI"/>
              </a:rPr>
              <a:t>ク</a:t>
            </a:r>
            <a:r>
              <a:rPr sz="1400" spc="15" dirty="0">
                <a:latin typeface="Meiryo UI"/>
                <a:cs typeface="Meiryo UI"/>
              </a:rPr>
              <a:t>リ</a:t>
            </a:r>
            <a:r>
              <a:rPr sz="1400" dirty="0">
                <a:latin typeface="Meiryo UI"/>
                <a:cs typeface="Meiryo UI"/>
              </a:rPr>
              <a:t>ック</a:t>
            </a:r>
            <a:endParaRPr sz="1400">
              <a:latin typeface="Meiryo UI"/>
              <a:cs typeface="Meiryo UI"/>
            </a:endParaRPr>
          </a:p>
          <a:p>
            <a:pPr marL="12700">
              <a:lnSpc>
                <a:spcPct val="100000"/>
              </a:lnSpc>
              <a:spcBef>
                <a:spcPts val="325"/>
              </a:spcBef>
            </a:pPr>
            <a:r>
              <a:rPr sz="1400" spc="5" dirty="0">
                <a:latin typeface="Meiryo UI"/>
                <a:cs typeface="Meiryo UI"/>
              </a:rPr>
              <a:t>す</a:t>
            </a:r>
            <a:r>
              <a:rPr sz="1400" spc="-10" dirty="0">
                <a:latin typeface="Meiryo UI"/>
                <a:cs typeface="Meiryo UI"/>
              </a:rPr>
              <a:t>る</a:t>
            </a:r>
            <a:r>
              <a:rPr sz="1400" dirty="0">
                <a:latin typeface="Meiryo UI"/>
                <a:cs typeface="Meiryo UI"/>
              </a:rPr>
              <a:t>と</a:t>
            </a:r>
            <a:r>
              <a:rPr sz="1400" spc="5" dirty="0">
                <a:latin typeface="Meiryo UI"/>
                <a:cs typeface="Meiryo UI"/>
              </a:rPr>
              <a:t>再生</a:t>
            </a:r>
            <a:r>
              <a:rPr sz="1400" spc="10" dirty="0">
                <a:latin typeface="Meiryo UI"/>
                <a:cs typeface="Meiryo UI"/>
              </a:rPr>
              <a:t>が</a:t>
            </a:r>
            <a:r>
              <a:rPr sz="1400" spc="-10" dirty="0">
                <a:latin typeface="Meiryo UI"/>
                <a:cs typeface="Meiryo UI"/>
              </a:rPr>
              <a:t>再</a:t>
            </a:r>
            <a:r>
              <a:rPr sz="1400" spc="5" dirty="0">
                <a:latin typeface="Meiryo UI"/>
                <a:cs typeface="Meiryo UI"/>
              </a:rPr>
              <a:t>開</a:t>
            </a:r>
            <a:r>
              <a:rPr sz="1400" spc="-10" dirty="0">
                <a:latin typeface="Meiryo UI"/>
                <a:cs typeface="Meiryo UI"/>
              </a:rPr>
              <a:t>し</a:t>
            </a:r>
            <a:r>
              <a:rPr sz="1400" spc="-5" dirty="0">
                <a:latin typeface="Meiryo UI"/>
                <a:cs typeface="Meiryo UI"/>
              </a:rPr>
              <a:t>ま</a:t>
            </a:r>
            <a:r>
              <a:rPr sz="1400" spc="-10" dirty="0">
                <a:latin typeface="Meiryo UI"/>
                <a:cs typeface="Meiryo UI"/>
              </a:rPr>
              <a:t>す</a:t>
            </a:r>
            <a:r>
              <a:rPr sz="1400" dirty="0">
                <a:latin typeface="Meiryo UI"/>
                <a:cs typeface="Meiryo UI"/>
              </a:rPr>
              <a:t>。</a:t>
            </a:r>
            <a:endParaRPr sz="1400">
              <a:latin typeface="Meiryo UI"/>
              <a:cs typeface="Meiryo UI"/>
            </a:endParaRPr>
          </a:p>
          <a:p>
            <a:pPr marL="12700" marR="5080">
              <a:lnSpc>
                <a:spcPct val="118600"/>
              </a:lnSpc>
              <a:spcBef>
                <a:spcPts val="10"/>
              </a:spcBef>
            </a:pPr>
            <a:r>
              <a:rPr sz="1400" spc="5" dirty="0">
                <a:latin typeface="Meiryo UI"/>
                <a:cs typeface="Meiryo UI"/>
              </a:rPr>
              <a:t>マ</a:t>
            </a:r>
            <a:r>
              <a:rPr sz="1400" spc="25" dirty="0">
                <a:latin typeface="Meiryo UI"/>
                <a:cs typeface="Meiryo UI"/>
              </a:rPr>
              <a:t>ウ</a:t>
            </a:r>
            <a:r>
              <a:rPr sz="1400" spc="15" dirty="0">
                <a:latin typeface="Meiryo UI"/>
                <a:cs typeface="Meiryo UI"/>
              </a:rPr>
              <a:t>ス</a:t>
            </a:r>
            <a:r>
              <a:rPr sz="1400" spc="10" dirty="0">
                <a:latin typeface="Meiryo UI"/>
                <a:cs typeface="Meiryo UI"/>
              </a:rPr>
              <a:t>カ</a:t>
            </a:r>
            <a:r>
              <a:rPr sz="1400" spc="15" dirty="0">
                <a:latin typeface="Meiryo UI"/>
                <a:cs typeface="Meiryo UI"/>
              </a:rPr>
              <a:t>ー</a:t>
            </a:r>
            <a:r>
              <a:rPr sz="1400" spc="5" dirty="0">
                <a:latin typeface="Meiryo UI"/>
                <a:cs typeface="Meiryo UI"/>
              </a:rPr>
              <a:t>ソ</a:t>
            </a:r>
            <a:r>
              <a:rPr sz="1400" spc="15" dirty="0">
                <a:latin typeface="Meiryo UI"/>
                <a:cs typeface="Meiryo UI"/>
              </a:rPr>
              <a:t>ル</a:t>
            </a:r>
            <a:r>
              <a:rPr sz="1400" spc="10" dirty="0">
                <a:latin typeface="Meiryo UI"/>
                <a:cs typeface="Meiryo UI"/>
              </a:rPr>
              <a:t>は記録さ</a:t>
            </a:r>
            <a:r>
              <a:rPr sz="1400" spc="15" dirty="0">
                <a:latin typeface="Meiryo UI"/>
                <a:cs typeface="Meiryo UI"/>
              </a:rPr>
              <a:t>れま</a:t>
            </a:r>
            <a:r>
              <a:rPr sz="1400" spc="10" dirty="0">
                <a:latin typeface="Meiryo UI"/>
                <a:cs typeface="Meiryo UI"/>
              </a:rPr>
              <a:t>せ</a:t>
            </a:r>
            <a:r>
              <a:rPr sz="1400" spc="15" dirty="0">
                <a:latin typeface="Meiryo UI"/>
                <a:cs typeface="Meiryo UI"/>
              </a:rPr>
              <a:t>ん</a:t>
            </a:r>
            <a:r>
              <a:rPr sz="1400" spc="5" dirty="0">
                <a:latin typeface="Meiryo UI"/>
                <a:cs typeface="Meiryo UI"/>
              </a:rPr>
              <a:t>の</a:t>
            </a:r>
            <a:r>
              <a:rPr sz="1400" spc="20" dirty="0">
                <a:latin typeface="Meiryo UI"/>
                <a:cs typeface="Meiryo UI"/>
              </a:rPr>
              <a:t>で</a:t>
            </a:r>
            <a:r>
              <a:rPr sz="1400" spc="15" dirty="0">
                <a:latin typeface="Meiryo UI"/>
                <a:cs typeface="Meiryo UI"/>
              </a:rPr>
              <a:t>、</a:t>
            </a:r>
            <a:r>
              <a:rPr sz="1400" spc="-10" dirty="0">
                <a:latin typeface="Meiryo UI"/>
                <a:cs typeface="Meiryo UI"/>
              </a:rPr>
              <a:t>【</a:t>
            </a:r>
            <a:r>
              <a:rPr sz="1400" dirty="0">
                <a:latin typeface="Trebuchet MS"/>
                <a:cs typeface="Trebuchet MS"/>
              </a:rPr>
              <a:t>Ctrl</a:t>
            </a:r>
            <a:r>
              <a:rPr sz="1400" dirty="0">
                <a:latin typeface="Meiryo UI"/>
                <a:cs typeface="Meiryo UI"/>
              </a:rPr>
              <a:t>＋</a:t>
            </a:r>
            <a:r>
              <a:rPr sz="1400" dirty="0">
                <a:latin typeface="Trebuchet MS"/>
                <a:cs typeface="Trebuchet MS"/>
              </a:rPr>
              <a:t>L</a:t>
            </a:r>
            <a:r>
              <a:rPr sz="1400" spc="15" dirty="0">
                <a:latin typeface="Meiryo UI"/>
                <a:cs typeface="Meiryo UI"/>
              </a:rPr>
              <a:t>】</a:t>
            </a:r>
            <a:r>
              <a:rPr sz="1400" spc="5" dirty="0">
                <a:latin typeface="Meiryo UI"/>
                <a:cs typeface="Meiryo UI"/>
              </a:rPr>
              <a:t>を</a:t>
            </a:r>
            <a:r>
              <a:rPr sz="1400" spc="10" dirty="0">
                <a:latin typeface="Meiryo UI"/>
                <a:cs typeface="Meiryo UI"/>
              </a:rPr>
              <a:t>押</a:t>
            </a:r>
            <a:r>
              <a:rPr sz="1400" spc="25" dirty="0">
                <a:latin typeface="Meiryo UI"/>
                <a:cs typeface="Meiryo UI"/>
              </a:rPr>
              <a:t>し</a:t>
            </a:r>
            <a:r>
              <a:rPr sz="1400" spc="10" dirty="0">
                <a:latin typeface="Meiryo UI"/>
                <a:cs typeface="Meiryo UI"/>
              </a:rPr>
              <a:t>て</a:t>
            </a:r>
            <a:r>
              <a:rPr sz="1400" spc="5" dirty="0">
                <a:latin typeface="Meiryo UI"/>
                <a:cs typeface="Meiryo UI"/>
              </a:rPr>
              <a:t>レ</a:t>
            </a:r>
            <a:r>
              <a:rPr sz="1400" dirty="0">
                <a:latin typeface="Meiryo UI"/>
                <a:cs typeface="Meiryo UI"/>
              </a:rPr>
              <a:t>ー ザ</a:t>
            </a:r>
            <a:r>
              <a:rPr sz="1400" spc="5" dirty="0">
                <a:latin typeface="Meiryo UI"/>
                <a:cs typeface="Meiryo UI"/>
              </a:rPr>
              <a:t>ーポ</a:t>
            </a:r>
            <a:r>
              <a:rPr sz="1400" dirty="0">
                <a:latin typeface="Meiryo UI"/>
                <a:cs typeface="Meiryo UI"/>
              </a:rPr>
              <a:t>イ</a:t>
            </a:r>
            <a:r>
              <a:rPr sz="1400" spc="-5" dirty="0">
                <a:latin typeface="Meiryo UI"/>
                <a:cs typeface="Meiryo UI"/>
              </a:rPr>
              <a:t>ン</a:t>
            </a:r>
            <a:r>
              <a:rPr sz="1400" spc="-15" dirty="0">
                <a:latin typeface="Meiryo UI"/>
                <a:cs typeface="Meiryo UI"/>
              </a:rPr>
              <a:t>タ</a:t>
            </a:r>
            <a:r>
              <a:rPr sz="1400" spc="-5" dirty="0">
                <a:latin typeface="Meiryo UI"/>
                <a:cs typeface="Meiryo UI"/>
              </a:rPr>
              <a:t>ー</a:t>
            </a:r>
            <a:r>
              <a:rPr sz="1400" spc="-10" dirty="0">
                <a:latin typeface="Meiryo UI"/>
                <a:cs typeface="Meiryo UI"/>
              </a:rPr>
              <a:t>を表</a:t>
            </a:r>
            <a:r>
              <a:rPr sz="1400" dirty="0">
                <a:latin typeface="Meiryo UI"/>
                <a:cs typeface="Meiryo UI"/>
              </a:rPr>
              <a:t>示</a:t>
            </a:r>
            <a:r>
              <a:rPr sz="1400" spc="-10" dirty="0">
                <a:latin typeface="Meiryo UI"/>
                <a:cs typeface="Meiryo UI"/>
              </a:rPr>
              <a:t>さ</a:t>
            </a:r>
            <a:r>
              <a:rPr sz="1400" dirty="0">
                <a:latin typeface="Meiryo UI"/>
                <a:cs typeface="Meiryo UI"/>
              </a:rPr>
              <a:t>せて</a:t>
            </a:r>
            <a:r>
              <a:rPr sz="1400" spc="-10" dirty="0">
                <a:latin typeface="Meiryo UI"/>
                <a:cs typeface="Meiryo UI"/>
              </a:rPr>
              <a:t>く</a:t>
            </a:r>
            <a:r>
              <a:rPr sz="1400" spc="-5" dirty="0">
                <a:latin typeface="Meiryo UI"/>
                <a:cs typeface="Meiryo UI"/>
              </a:rPr>
              <a:t>だ</a:t>
            </a:r>
            <a:r>
              <a:rPr sz="1400" spc="-10" dirty="0">
                <a:latin typeface="Meiryo UI"/>
                <a:cs typeface="Meiryo UI"/>
              </a:rPr>
              <a:t>さ</a:t>
            </a:r>
            <a:r>
              <a:rPr sz="1400" spc="-15" dirty="0">
                <a:latin typeface="Meiryo UI"/>
                <a:cs typeface="Meiryo UI"/>
              </a:rPr>
              <a:t>い</a:t>
            </a:r>
            <a:r>
              <a:rPr sz="1400" dirty="0">
                <a:latin typeface="Meiryo UI"/>
                <a:cs typeface="Meiryo UI"/>
              </a:rPr>
              <a:t>。</a:t>
            </a:r>
            <a:endParaRPr sz="1400">
              <a:latin typeface="Meiryo UI"/>
              <a:cs typeface="Meiryo UI"/>
            </a:endParaRPr>
          </a:p>
          <a:p>
            <a:pPr marL="12700">
              <a:lnSpc>
                <a:spcPct val="100000"/>
              </a:lnSpc>
              <a:spcBef>
                <a:spcPts val="325"/>
              </a:spcBef>
            </a:pPr>
            <a:r>
              <a:rPr sz="1400" dirty="0">
                <a:latin typeface="Meiryo UI"/>
                <a:cs typeface="Meiryo UI"/>
              </a:rPr>
              <a:t>ス</a:t>
            </a:r>
            <a:r>
              <a:rPr sz="1400" spc="-5" dirty="0">
                <a:latin typeface="Meiryo UI"/>
                <a:cs typeface="Meiryo UI"/>
              </a:rPr>
              <a:t>ラ</a:t>
            </a:r>
            <a:r>
              <a:rPr sz="1400" spc="5" dirty="0">
                <a:latin typeface="Meiryo UI"/>
                <a:cs typeface="Meiryo UI"/>
              </a:rPr>
              <a:t>イド</a:t>
            </a:r>
            <a:r>
              <a:rPr sz="1400" dirty="0">
                <a:latin typeface="Meiryo UI"/>
                <a:cs typeface="Meiryo UI"/>
              </a:rPr>
              <a:t>を最</a:t>
            </a:r>
            <a:r>
              <a:rPr sz="1400" spc="-15" dirty="0">
                <a:latin typeface="Meiryo UI"/>
                <a:cs typeface="Meiryo UI"/>
              </a:rPr>
              <a:t>後</a:t>
            </a:r>
            <a:r>
              <a:rPr sz="1400" dirty="0">
                <a:latin typeface="Meiryo UI"/>
                <a:cs typeface="Meiryo UI"/>
              </a:rPr>
              <a:t>ま</a:t>
            </a:r>
            <a:r>
              <a:rPr sz="1400" spc="-10" dirty="0">
                <a:latin typeface="Meiryo UI"/>
                <a:cs typeface="Meiryo UI"/>
              </a:rPr>
              <a:t>で</a:t>
            </a:r>
            <a:r>
              <a:rPr sz="1400" spc="-15" dirty="0">
                <a:latin typeface="Meiryo UI"/>
                <a:cs typeface="Meiryo UI"/>
              </a:rPr>
              <a:t>進</a:t>
            </a:r>
            <a:r>
              <a:rPr sz="1400" spc="-10" dirty="0">
                <a:latin typeface="Meiryo UI"/>
                <a:cs typeface="Meiryo UI"/>
              </a:rPr>
              <a:t>め</a:t>
            </a:r>
            <a:r>
              <a:rPr sz="1400" dirty="0">
                <a:latin typeface="Meiryo UI"/>
                <a:cs typeface="Meiryo UI"/>
              </a:rPr>
              <a:t>る</a:t>
            </a:r>
            <a:r>
              <a:rPr sz="1400" spc="-10" dirty="0">
                <a:latin typeface="Meiryo UI"/>
                <a:cs typeface="Meiryo UI"/>
              </a:rPr>
              <a:t>と、</a:t>
            </a:r>
            <a:r>
              <a:rPr sz="1400" spc="-15" dirty="0">
                <a:latin typeface="Meiryo UI"/>
                <a:cs typeface="Meiryo UI"/>
              </a:rPr>
              <a:t>自</a:t>
            </a:r>
            <a:r>
              <a:rPr sz="1400" dirty="0">
                <a:latin typeface="Meiryo UI"/>
                <a:cs typeface="Meiryo UI"/>
              </a:rPr>
              <a:t>動的</a:t>
            </a:r>
            <a:r>
              <a:rPr sz="1400" spc="-10" dirty="0">
                <a:latin typeface="Meiryo UI"/>
                <a:cs typeface="Meiryo UI"/>
              </a:rPr>
              <a:t>に</a:t>
            </a:r>
            <a:r>
              <a:rPr sz="1400" dirty="0">
                <a:latin typeface="Meiryo UI"/>
                <a:cs typeface="Meiryo UI"/>
              </a:rPr>
              <a:t>録</a:t>
            </a:r>
            <a:r>
              <a:rPr sz="1400" spc="-15" dirty="0">
                <a:latin typeface="Meiryo UI"/>
                <a:cs typeface="Meiryo UI"/>
              </a:rPr>
              <a:t>音</a:t>
            </a:r>
            <a:r>
              <a:rPr sz="1400" spc="-10" dirty="0">
                <a:latin typeface="Meiryo UI"/>
                <a:cs typeface="Meiryo UI"/>
              </a:rPr>
              <a:t>が</a:t>
            </a:r>
            <a:r>
              <a:rPr sz="1400" dirty="0">
                <a:latin typeface="Meiryo UI"/>
                <a:cs typeface="Meiryo UI"/>
              </a:rPr>
              <a:t>停止</a:t>
            </a:r>
            <a:r>
              <a:rPr sz="1400" spc="-10" dirty="0">
                <a:latin typeface="Meiryo UI"/>
                <a:cs typeface="Meiryo UI"/>
              </a:rPr>
              <a:t>され</a:t>
            </a:r>
            <a:r>
              <a:rPr sz="1400" dirty="0">
                <a:latin typeface="Meiryo UI"/>
                <a:cs typeface="Meiryo UI"/>
              </a:rPr>
              <a:t>ま</a:t>
            </a:r>
            <a:r>
              <a:rPr sz="1400" spc="-5" dirty="0">
                <a:latin typeface="Meiryo UI"/>
                <a:cs typeface="Meiryo UI"/>
              </a:rPr>
              <a:t>す</a:t>
            </a:r>
            <a:r>
              <a:rPr sz="1400" dirty="0">
                <a:latin typeface="Meiryo UI"/>
                <a:cs typeface="Meiryo UI"/>
              </a:rPr>
              <a:t>。</a:t>
            </a:r>
            <a:endParaRPr sz="1400">
              <a:latin typeface="Meiryo UI"/>
              <a:cs typeface="Meiryo UI"/>
            </a:endParaRPr>
          </a:p>
        </p:txBody>
      </p:sp>
      <p:sp>
        <p:nvSpPr>
          <p:cNvPr id="16" name="object 17">
            <a:extLst>
              <a:ext uri="{FF2B5EF4-FFF2-40B4-BE49-F238E27FC236}">
                <a16:creationId xmlns:a16="http://schemas.microsoft.com/office/drawing/2014/main" id="{CDE4898F-14B4-4D20-87B1-6F2A5F843AA9}"/>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5</a:t>
            </a:r>
            <a:endParaRPr sz="2000" dirty="0">
              <a:latin typeface="Meiryo UI"/>
              <a:cs typeface="Meiryo U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2133600" y="2884878"/>
            <a:ext cx="8790940" cy="2489200"/>
            <a:chOff x="748283" y="2388107"/>
            <a:chExt cx="8790940" cy="2489200"/>
          </a:xfrm>
        </p:grpSpPr>
        <p:pic>
          <p:nvPicPr>
            <p:cNvPr id="3" name="object 3"/>
            <p:cNvPicPr/>
            <p:nvPr/>
          </p:nvPicPr>
          <p:blipFill>
            <a:blip r:embed="rId2" cstate="print"/>
            <a:stretch>
              <a:fillRect/>
            </a:stretch>
          </p:blipFill>
          <p:spPr>
            <a:xfrm>
              <a:off x="748283" y="2388107"/>
              <a:ext cx="8790432" cy="2488692"/>
            </a:xfrm>
            <a:prstGeom prst="rect">
              <a:avLst/>
            </a:prstGeom>
          </p:spPr>
        </p:pic>
        <p:sp>
          <p:nvSpPr>
            <p:cNvPr id="4" name="object 4"/>
            <p:cNvSpPr/>
            <p:nvPr/>
          </p:nvSpPr>
          <p:spPr>
            <a:xfrm>
              <a:off x="1142237" y="2689097"/>
              <a:ext cx="5875020" cy="2098675"/>
            </a:xfrm>
            <a:custGeom>
              <a:avLst/>
              <a:gdLst/>
              <a:ahLst/>
              <a:cxnLst/>
              <a:rect l="l" t="t" r="r" b="b"/>
              <a:pathLst>
                <a:path w="5875020" h="2098675">
                  <a:moveTo>
                    <a:pt x="1083564" y="1884426"/>
                  </a:moveTo>
                  <a:lnTo>
                    <a:pt x="1101437" y="1816754"/>
                  </a:lnTo>
                  <a:lnTo>
                    <a:pt x="1151205" y="1757976"/>
                  </a:lnTo>
                  <a:lnTo>
                    <a:pt x="1186243" y="1733026"/>
                  </a:lnTo>
                  <a:lnTo>
                    <a:pt x="1227088" y="1711622"/>
                  </a:lnTo>
                  <a:lnTo>
                    <a:pt x="1273017" y="1694207"/>
                  </a:lnTo>
                  <a:lnTo>
                    <a:pt x="1323307" y="1681221"/>
                  </a:lnTo>
                  <a:lnTo>
                    <a:pt x="1377237" y="1673107"/>
                  </a:lnTo>
                  <a:lnTo>
                    <a:pt x="1434084" y="1670303"/>
                  </a:lnTo>
                  <a:lnTo>
                    <a:pt x="1490930" y="1673107"/>
                  </a:lnTo>
                  <a:lnTo>
                    <a:pt x="1544860" y="1681221"/>
                  </a:lnTo>
                  <a:lnTo>
                    <a:pt x="1595150" y="1694207"/>
                  </a:lnTo>
                  <a:lnTo>
                    <a:pt x="1641079" y="1711622"/>
                  </a:lnTo>
                  <a:lnTo>
                    <a:pt x="1681924" y="1733026"/>
                  </a:lnTo>
                  <a:lnTo>
                    <a:pt x="1716962" y="1757976"/>
                  </a:lnTo>
                  <a:lnTo>
                    <a:pt x="1745472" y="1786033"/>
                  </a:lnTo>
                  <a:lnTo>
                    <a:pt x="1780015" y="1849698"/>
                  </a:lnTo>
                  <a:lnTo>
                    <a:pt x="1784604" y="1884426"/>
                  </a:lnTo>
                  <a:lnTo>
                    <a:pt x="1780015" y="1919153"/>
                  </a:lnTo>
                  <a:lnTo>
                    <a:pt x="1745472" y="1982818"/>
                  </a:lnTo>
                  <a:lnTo>
                    <a:pt x="1716962" y="2010875"/>
                  </a:lnTo>
                  <a:lnTo>
                    <a:pt x="1681924" y="2035825"/>
                  </a:lnTo>
                  <a:lnTo>
                    <a:pt x="1641079" y="2057229"/>
                  </a:lnTo>
                  <a:lnTo>
                    <a:pt x="1595150" y="2074644"/>
                  </a:lnTo>
                  <a:lnTo>
                    <a:pt x="1544860" y="2087630"/>
                  </a:lnTo>
                  <a:lnTo>
                    <a:pt x="1490930" y="2095744"/>
                  </a:lnTo>
                  <a:lnTo>
                    <a:pt x="1434084" y="2098547"/>
                  </a:lnTo>
                  <a:lnTo>
                    <a:pt x="1377237" y="2095744"/>
                  </a:lnTo>
                  <a:lnTo>
                    <a:pt x="1323307" y="2087630"/>
                  </a:lnTo>
                  <a:lnTo>
                    <a:pt x="1273017" y="2074644"/>
                  </a:lnTo>
                  <a:lnTo>
                    <a:pt x="1227088" y="2057229"/>
                  </a:lnTo>
                  <a:lnTo>
                    <a:pt x="1186243" y="2035825"/>
                  </a:lnTo>
                  <a:lnTo>
                    <a:pt x="1151205" y="2010875"/>
                  </a:lnTo>
                  <a:lnTo>
                    <a:pt x="1122695" y="1982818"/>
                  </a:lnTo>
                  <a:lnTo>
                    <a:pt x="1088152" y="1919153"/>
                  </a:lnTo>
                  <a:lnTo>
                    <a:pt x="1083564" y="1884426"/>
                  </a:lnTo>
                  <a:close/>
                </a:path>
                <a:path w="5875020" h="2098675">
                  <a:moveTo>
                    <a:pt x="3128772" y="1884426"/>
                  </a:moveTo>
                  <a:lnTo>
                    <a:pt x="3146645" y="1816754"/>
                  </a:lnTo>
                  <a:lnTo>
                    <a:pt x="3196413" y="1757976"/>
                  </a:lnTo>
                  <a:lnTo>
                    <a:pt x="3231451" y="1733026"/>
                  </a:lnTo>
                  <a:lnTo>
                    <a:pt x="3272296" y="1711622"/>
                  </a:lnTo>
                  <a:lnTo>
                    <a:pt x="3318225" y="1694207"/>
                  </a:lnTo>
                  <a:lnTo>
                    <a:pt x="3368515" y="1681221"/>
                  </a:lnTo>
                  <a:lnTo>
                    <a:pt x="3422445" y="1673107"/>
                  </a:lnTo>
                  <a:lnTo>
                    <a:pt x="3479291" y="1670303"/>
                  </a:lnTo>
                  <a:lnTo>
                    <a:pt x="3536138" y="1673107"/>
                  </a:lnTo>
                  <a:lnTo>
                    <a:pt x="3590068" y="1681221"/>
                  </a:lnTo>
                  <a:lnTo>
                    <a:pt x="3640358" y="1694207"/>
                  </a:lnTo>
                  <a:lnTo>
                    <a:pt x="3686287" y="1711622"/>
                  </a:lnTo>
                  <a:lnTo>
                    <a:pt x="3727132" y="1733026"/>
                  </a:lnTo>
                  <a:lnTo>
                    <a:pt x="3762170" y="1757976"/>
                  </a:lnTo>
                  <a:lnTo>
                    <a:pt x="3790680" y="1786033"/>
                  </a:lnTo>
                  <a:lnTo>
                    <a:pt x="3825223" y="1849698"/>
                  </a:lnTo>
                  <a:lnTo>
                    <a:pt x="3829812" y="1884426"/>
                  </a:lnTo>
                  <a:lnTo>
                    <a:pt x="3825223" y="1919153"/>
                  </a:lnTo>
                  <a:lnTo>
                    <a:pt x="3790680" y="1982818"/>
                  </a:lnTo>
                  <a:lnTo>
                    <a:pt x="3762170" y="2010875"/>
                  </a:lnTo>
                  <a:lnTo>
                    <a:pt x="3727132" y="2035825"/>
                  </a:lnTo>
                  <a:lnTo>
                    <a:pt x="3686287" y="2057229"/>
                  </a:lnTo>
                  <a:lnTo>
                    <a:pt x="3640358" y="2074644"/>
                  </a:lnTo>
                  <a:lnTo>
                    <a:pt x="3590068" y="2087630"/>
                  </a:lnTo>
                  <a:lnTo>
                    <a:pt x="3536138" y="2095744"/>
                  </a:lnTo>
                  <a:lnTo>
                    <a:pt x="3479291" y="2098547"/>
                  </a:lnTo>
                  <a:lnTo>
                    <a:pt x="3422445" y="2095744"/>
                  </a:lnTo>
                  <a:lnTo>
                    <a:pt x="3368515" y="2087630"/>
                  </a:lnTo>
                  <a:lnTo>
                    <a:pt x="3318225" y="2074644"/>
                  </a:lnTo>
                  <a:lnTo>
                    <a:pt x="3272296" y="2057229"/>
                  </a:lnTo>
                  <a:lnTo>
                    <a:pt x="3231451" y="2035825"/>
                  </a:lnTo>
                  <a:lnTo>
                    <a:pt x="3196413" y="2010875"/>
                  </a:lnTo>
                  <a:lnTo>
                    <a:pt x="3167903" y="1982818"/>
                  </a:lnTo>
                  <a:lnTo>
                    <a:pt x="3133360" y="1919153"/>
                  </a:lnTo>
                  <a:lnTo>
                    <a:pt x="3128772" y="1884426"/>
                  </a:lnTo>
                  <a:close/>
                </a:path>
                <a:path w="5875020" h="2098675">
                  <a:moveTo>
                    <a:pt x="5173980" y="1867662"/>
                  </a:moveTo>
                  <a:lnTo>
                    <a:pt x="5191853" y="1799990"/>
                  </a:lnTo>
                  <a:lnTo>
                    <a:pt x="5241621" y="1741212"/>
                  </a:lnTo>
                  <a:lnTo>
                    <a:pt x="5276659" y="1716262"/>
                  </a:lnTo>
                  <a:lnTo>
                    <a:pt x="5317504" y="1694858"/>
                  </a:lnTo>
                  <a:lnTo>
                    <a:pt x="5363433" y="1677443"/>
                  </a:lnTo>
                  <a:lnTo>
                    <a:pt x="5413723" y="1664457"/>
                  </a:lnTo>
                  <a:lnTo>
                    <a:pt x="5467653" y="1656343"/>
                  </a:lnTo>
                  <a:lnTo>
                    <a:pt x="5524500" y="1653539"/>
                  </a:lnTo>
                  <a:lnTo>
                    <a:pt x="5581346" y="1656343"/>
                  </a:lnTo>
                  <a:lnTo>
                    <a:pt x="5635276" y="1664457"/>
                  </a:lnTo>
                  <a:lnTo>
                    <a:pt x="5685566" y="1677443"/>
                  </a:lnTo>
                  <a:lnTo>
                    <a:pt x="5731495" y="1694858"/>
                  </a:lnTo>
                  <a:lnTo>
                    <a:pt x="5772340" y="1716262"/>
                  </a:lnTo>
                  <a:lnTo>
                    <a:pt x="5807378" y="1741212"/>
                  </a:lnTo>
                  <a:lnTo>
                    <a:pt x="5835888" y="1769269"/>
                  </a:lnTo>
                  <a:lnTo>
                    <a:pt x="5870431" y="1832934"/>
                  </a:lnTo>
                  <a:lnTo>
                    <a:pt x="5875020" y="1867662"/>
                  </a:lnTo>
                  <a:lnTo>
                    <a:pt x="5870431" y="1902389"/>
                  </a:lnTo>
                  <a:lnTo>
                    <a:pt x="5835888" y="1966054"/>
                  </a:lnTo>
                  <a:lnTo>
                    <a:pt x="5807378" y="1994111"/>
                  </a:lnTo>
                  <a:lnTo>
                    <a:pt x="5772340" y="2019061"/>
                  </a:lnTo>
                  <a:lnTo>
                    <a:pt x="5731495" y="2040465"/>
                  </a:lnTo>
                  <a:lnTo>
                    <a:pt x="5685566" y="2057880"/>
                  </a:lnTo>
                  <a:lnTo>
                    <a:pt x="5635276" y="2070866"/>
                  </a:lnTo>
                  <a:lnTo>
                    <a:pt x="5581346" y="2078980"/>
                  </a:lnTo>
                  <a:lnTo>
                    <a:pt x="5524500" y="2081783"/>
                  </a:lnTo>
                  <a:lnTo>
                    <a:pt x="5467653" y="2078980"/>
                  </a:lnTo>
                  <a:lnTo>
                    <a:pt x="5413723" y="2070866"/>
                  </a:lnTo>
                  <a:lnTo>
                    <a:pt x="5363433" y="2057880"/>
                  </a:lnTo>
                  <a:lnTo>
                    <a:pt x="5317504" y="2040465"/>
                  </a:lnTo>
                  <a:lnTo>
                    <a:pt x="5276659" y="2019061"/>
                  </a:lnTo>
                  <a:lnTo>
                    <a:pt x="5241621" y="1994111"/>
                  </a:lnTo>
                  <a:lnTo>
                    <a:pt x="5213111" y="1966054"/>
                  </a:lnTo>
                  <a:lnTo>
                    <a:pt x="5178568" y="1902389"/>
                  </a:lnTo>
                  <a:lnTo>
                    <a:pt x="5173980" y="1867662"/>
                  </a:lnTo>
                  <a:close/>
                </a:path>
                <a:path w="5875020" h="2098675">
                  <a:moveTo>
                    <a:pt x="0" y="265175"/>
                  </a:moveTo>
                  <a:lnTo>
                    <a:pt x="3801" y="225995"/>
                  </a:lnTo>
                  <a:lnTo>
                    <a:pt x="14843" y="188597"/>
                  </a:lnTo>
                  <a:lnTo>
                    <a:pt x="32584" y="153393"/>
                  </a:lnTo>
                  <a:lnTo>
                    <a:pt x="56480" y="120794"/>
                  </a:lnTo>
                  <a:lnTo>
                    <a:pt x="85989" y="91209"/>
                  </a:lnTo>
                  <a:lnTo>
                    <a:pt x="120568" y="65050"/>
                  </a:lnTo>
                  <a:lnTo>
                    <a:pt x="159675" y="42726"/>
                  </a:lnTo>
                  <a:lnTo>
                    <a:pt x="202766" y="24649"/>
                  </a:lnTo>
                  <a:lnTo>
                    <a:pt x="249299" y="11229"/>
                  </a:lnTo>
                  <a:lnTo>
                    <a:pt x="298731" y="2875"/>
                  </a:lnTo>
                  <a:lnTo>
                    <a:pt x="350520" y="0"/>
                  </a:lnTo>
                  <a:lnTo>
                    <a:pt x="402308" y="2875"/>
                  </a:lnTo>
                  <a:lnTo>
                    <a:pt x="451740" y="11229"/>
                  </a:lnTo>
                  <a:lnTo>
                    <a:pt x="498273" y="24649"/>
                  </a:lnTo>
                  <a:lnTo>
                    <a:pt x="541364" y="42726"/>
                  </a:lnTo>
                  <a:lnTo>
                    <a:pt x="580471" y="65050"/>
                  </a:lnTo>
                  <a:lnTo>
                    <a:pt x="615050" y="91209"/>
                  </a:lnTo>
                  <a:lnTo>
                    <a:pt x="644559" y="120794"/>
                  </a:lnTo>
                  <a:lnTo>
                    <a:pt x="668455" y="153393"/>
                  </a:lnTo>
                  <a:lnTo>
                    <a:pt x="686196" y="188597"/>
                  </a:lnTo>
                  <a:lnTo>
                    <a:pt x="697238" y="225995"/>
                  </a:lnTo>
                  <a:lnTo>
                    <a:pt x="701039" y="265175"/>
                  </a:lnTo>
                  <a:lnTo>
                    <a:pt x="697238" y="304356"/>
                  </a:lnTo>
                  <a:lnTo>
                    <a:pt x="686196" y="341754"/>
                  </a:lnTo>
                  <a:lnTo>
                    <a:pt x="668455" y="376958"/>
                  </a:lnTo>
                  <a:lnTo>
                    <a:pt x="644559" y="409557"/>
                  </a:lnTo>
                  <a:lnTo>
                    <a:pt x="615050" y="439142"/>
                  </a:lnTo>
                  <a:lnTo>
                    <a:pt x="580471" y="465301"/>
                  </a:lnTo>
                  <a:lnTo>
                    <a:pt x="541364" y="487625"/>
                  </a:lnTo>
                  <a:lnTo>
                    <a:pt x="498273" y="505702"/>
                  </a:lnTo>
                  <a:lnTo>
                    <a:pt x="451740" y="519122"/>
                  </a:lnTo>
                  <a:lnTo>
                    <a:pt x="402308" y="527476"/>
                  </a:lnTo>
                  <a:lnTo>
                    <a:pt x="350520" y="530351"/>
                  </a:lnTo>
                  <a:lnTo>
                    <a:pt x="298731" y="527476"/>
                  </a:lnTo>
                  <a:lnTo>
                    <a:pt x="249299" y="519122"/>
                  </a:lnTo>
                  <a:lnTo>
                    <a:pt x="202766" y="505702"/>
                  </a:lnTo>
                  <a:lnTo>
                    <a:pt x="159675" y="487625"/>
                  </a:lnTo>
                  <a:lnTo>
                    <a:pt x="120568" y="465301"/>
                  </a:lnTo>
                  <a:lnTo>
                    <a:pt x="85989" y="439142"/>
                  </a:lnTo>
                  <a:lnTo>
                    <a:pt x="56480" y="409557"/>
                  </a:lnTo>
                  <a:lnTo>
                    <a:pt x="32584" y="376958"/>
                  </a:lnTo>
                  <a:lnTo>
                    <a:pt x="14843" y="341754"/>
                  </a:lnTo>
                  <a:lnTo>
                    <a:pt x="3801" y="304356"/>
                  </a:lnTo>
                  <a:lnTo>
                    <a:pt x="0" y="265175"/>
                  </a:lnTo>
                  <a:close/>
                </a:path>
              </a:pathLst>
            </a:custGeom>
            <a:ln w="38100">
              <a:solidFill>
                <a:srgbClr val="FF0000"/>
              </a:solidFill>
            </a:ln>
          </p:spPr>
          <p:txBody>
            <a:bodyPr wrap="square" lIns="0" tIns="0" rIns="0" bIns="0" rtlCol="0"/>
            <a:lstStyle/>
            <a:p>
              <a:endParaRPr/>
            </a:p>
          </p:txBody>
        </p:sp>
      </p:grpSp>
      <p:sp>
        <p:nvSpPr>
          <p:cNvPr id="5" name="object 5"/>
          <p:cNvSpPr txBox="1">
            <a:spLocks noGrp="1"/>
          </p:cNvSpPr>
          <p:nvPr>
            <p:ph type="title"/>
          </p:nvPr>
        </p:nvSpPr>
        <p:spPr>
          <a:xfrm>
            <a:off x="304800" y="186645"/>
            <a:ext cx="11201400" cy="1367041"/>
          </a:xfrm>
          <a:prstGeom prst="rect">
            <a:avLst/>
          </a:prstGeom>
        </p:spPr>
        <p:txBody>
          <a:bodyPr vert="horz" wrap="square" lIns="0" tIns="12700" rIns="0" bIns="0" rtlCol="0">
            <a:spAutoFit/>
          </a:bodyPr>
          <a:lstStyle/>
          <a:p>
            <a:pPr marL="12700">
              <a:lnSpc>
                <a:spcPct val="100000"/>
              </a:lnSpc>
              <a:spcBef>
                <a:spcPts val="100"/>
              </a:spcBef>
            </a:pPr>
            <a:r>
              <a:rPr dirty="0" err="1"/>
              <a:t>音声の録音手順について</a:t>
            </a:r>
            <a:br>
              <a:rPr lang="en-US" dirty="0"/>
            </a:br>
            <a:r>
              <a:rPr spc="-70" dirty="0"/>
              <a:t> </a:t>
            </a:r>
            <a:r>
              <a:rPr dirty="0"/>
              <a:t>【</a:t>
            </a:r>
            <a:r>
              <a:rPr spc="-55" dirty="0"/>
              <a:t> </a:t>
            </a:r>
            <a:r>
              <a:rPr spc="-15" dirty="0">
                <a:latin typeface="Trebuchet MS"/>
                <a:cs typeface="Trebuchet MS"/>
              </a:rPr>
              <a:t>PowerPoint2019</a:t>
            </a:r>
            <a:r>
              <a:rPr spc="-15" dirty="0"/>
              <a:t>／</a:t>
            </a:r>
            <a:r>
              <a:rPr spc="-15" dirty="0">
                <a:latin typeface="Trebuchet MS"/>
                <a:cs typeface="Trebuchet MS"/>
              </a:rPr>
              <a:t>Microsoft365</a:t>
            </a:r>
            <a:r>
              <a:rPr spc="70" dirty="0">
                <a:latin typeface="Trebuchet MS"/>
                <a:cs typeface="Trebuchet MS"/>
              </a:rPr>
              <a:t> </a:t>
            </a:r>
            <a:r>
              <a:rPr dirty="0"/>
              <a:t>】</a:t>
            </a:r>
          </a:p>
        </p:txBody>
      </p:sp>
      <p:sp>
        <p:nvSpPr>
          <p:cNvPr id="6" name="object 6"/>
          <p:cNvSpPr txBox="1"/>
          <p:nvPr/>
        </p:nvSpPr>
        <p:spPr>
          <a:xfrm>
            <a:off x="2150755" y="1823793"/>
            <a:ext cx="6494145" cy="807720"/>
          </a:xfrm>
          <a:prstGeom prst="rect">
            <a:avLst/>
          </a:prstGeom>
        </p:spPr>
        <p:txBody>
          <a:bodyPr vert="horz" wrap="square" lIns="0" tIns="12700" rIns="0" bIns="0" rtlCol="0">
            <a:spAutoFit/>
          </a:bodyPr>
          <a:lstStyle/>
          <a:p>
            <a:pPr marL="12700">
              <a:lnSpc>
                <a:spcPts val="2080"/>
              </a:lnSpc>
              <a:spcBef>
                <a:spcPts val="100"/>
              </a:spcBef>
            </a:pPr>
            <a:r>
              <a:rPr sz="1800" dirty="0">
                <a:latin typeface="Meiryo UI"/>
                <a:cs typeface="Meiryo UI"/>
              </a:rPr>
              <a:t>スライ</a:t>
            </a:r>
            <a:r>
              <a:rPr sz="1800" spc="-5" dirty="0">
                <a:latin typeface="Meiryo UI"/>
                <a:cs typeface="Meiryo UI"/>
              </a:rPr>
              <a:t>ド</a:t>
            </a:r>
            <a:r>
              <a:rPr sz="1800" dirty="0">
                <a:latin typeface="Meiryo UI"/>
                <a:cs typeface="Meiryo UI"/>
              </a:rPr>
              <a:t>一覧で右下に録音時間</a:t>
            </a:r>
            <a:r>
              <a:rPr sz="1800" spc="-10" dirty="0">
                <a:latin typeface="Meiryo UI"/>
                <a:cs typeface="Meiryo UI"/>
              </a:rPr>
              <a:t>が</a:t>
            </a:r>
            <a:r>
              <a:rPr sz="1800" dirty="0">
                <a:latin typeface="Meiryo UI"/>
                <a:cs typeface="Meiryo UI"/>
              </a:rPr>
              <a:t>表示され</a:t>
            </a:r>
            <a:r>
              <a:rPr sz="1800" spc="5" dirty="0">
                <a:latin typeface="Meiryo UI"/>
                <a:cs typeface="Meiryo UI"/>
              </a:rPr>
              <a:t>て</a:t>
            </a:r>
            <a:r>
              <a:rPr sz="1800" spc="-5" dirty="0">
                <a:latin typeface="Meiryo UI"/>
                <a:cs typeface="Meiryo UI"/>
              </a:rPr>
              <a:t>い</a:t>
            </a:r>
            <a:r>
              <a:rPr sz="1800" spc="-10" dirty="0">
                <a:latin typeface="Meiryo UI"/>
                <a:cs typeface="Meiryo UI"/>
              </a:rPr>
              <a:t>る</a:t>
            </a:r>
            <a:r>
              <a:rPr sz="1800" spc="-5" dirty="0">
                <a:latin typeface="Meiryo UI"/>
                <a:cs typeface="Meiryo UI"/>
              </a:rPr>
              <a:t>ことを確認</a:t>
            </a:r>
            <a:r>
              <a:rPr sz="1800" spc="-10" dirty="0">
                <a:latin typeface="Meiryo UI"/>
                <a:cs typeface="Meiryo UI"/>
              </a:rPr>
              <a:t>し</a:t>
            </a:r>
            <a:r>
              <a:rPr sz="1800" spc="-5" dirty="0">
                <a:latin typeface="Meiryo UI"/>
                <a:cs typeface="Meiryo UI"/>
              </a:rPr>
              <a:t>て</a:t>
            </a:r>
            <a:r>
              <a:rPr sz="1800" spc="5" dirty="0">
                <a:latin typeface="Meiryo UI"/>
                <a:cs typeface="Meiryo UI"/>
              </a:rPr>
              <a:t>く</a:t>
            </a:r>
            <a:r>
              <a:rPr sz="1800" spc="-5" dirty="0">
                <a:latin typeface="Meiryo UI"/>
                <a:cs typeface="Meiryo UI"/>
              </a:rPr>
              <a:t>だ</a:t>
            </a:r>
            <a:r>
              <a:rPr sz="1800" spc="15" dirty="0">
                <a:latin typeface="Meiryo UI"/>
                <a:cs typeface="Meiryo UI"/>
              </a:rPr>
              <a:t>さ</a:t>
            </a:r>
            <a:r>
              <a:rPr sz="1800" spc="10" dirty="0">
                <a:latin typeface="Meiryo UI"/>
                <a:cs typeface="Meiryo UI"/>
              </a:rPr>
              <a:t>い</a:t>
            </a:r>
            <a:r>
              <a:rPr sz="1800" dirty="0">
                <a:latin typeface="Meiryo UI"/>
                <a:cs typeface="Meiryo UI"/>
              </a:rPr>
              <a:t>。</a:t>
            </a:r>
          </a:p>
          <a:p>
            <a:pPr marL="12700">
              <a:lnSpc>
                <a:spcPts val="2000"/>
              </a:lnSpc>
            </a:pPr>
            <a:r>
              <a:rPr sz="1800" dirty="0">
                <a:latin typeface="Meiryo UI"/>
                <a:cs typeface="Meiryo UI"/>
              </a:rPr>
              <a:t>スライ</a:t>
            </a:r>
            <a:r>
              <a:rPr sz="1800" spc="-10" dirty="0">
                <a:latin typeface="Meiryo UI"/>
                <a:cs typeface="Meiryo UI"/>
              </a:rPr>
              <a:t>ドシ</a:t>
            </a:r>
            <a:r>
              <a:rPr sz="1800" dirty="0">
                <a:latin typeface="Meiryo UI"/>
                <a:cs typeface="Meiryo UI"/>
              </a:rPr>
              <a:t>ョ</a:t>
            </a:r>
            <a:r>
              <a:rPr sz="1800" spc="-10" dirty="0">
                <a:latin typeface="Meiryo UI"/>
                <a:cs typeface="Meiryo UI"/>
              </a:rPr>
              <a:t>ー</a:t>
            </a:r>
            <a:r>
              <a:rPr sz="1800" spc="-5" dirty="0">
                <a:latin typeface="Meiryo UI"/>
                <a:cs typeface="Meiryo UI"/>
              </a:rPr>
              <a:t>を再生し</a:t>
            </a:r>
            <a:r>
              <a:rPr sz="1800" dirty="0">
                <a:latin typeface="Meiryo UI"/>
                <a:cs typeface="Meiryo UI"/>
              </a:rPr>
              <a:t>、音声</a:t>
            </a:r>
            <a:r>
              <a:rPr sz="1800" spc="-10" dirty="0">
                <a:latin typeface="Meiryo UI"/>
                <a:cs typeface="Meiryo UI"/>
              </a:rPr>
              <a:t>や</a:t>
            </a:r>
            <a:r>
              <a:rPr sz="1800" dirty="0">
                <a:latin typeface="Meiryo UI"/>
                <a:cs typeface="Meiryo UI"/>
              </a:rPr>
              <a:t>スライ</a:t>
            </a:r>
            <a:r>
              <a:rPr sz="1800" spc="-10" dirty="0">
                <a:latin typeface="Meiryo UI"/>
                <a:cs typeface="Meiryo UI"/>
              </a:rPr>
              <a:t>ドの</a:t>
            </a:r>
            <a:r>
              <a:rPr sz="1800" spc="-5" dirty="0">
                <a:latin typeface="Meiryo UI"/>
                <a:cs typeface="Meiryo UI"/>
              </a:rPr>
              <a:t>タイミン</a:t>
            </a:r>
            <a:r>
              <a:rPr sz="1800" spc="-15" dirty="0">
                <a:latin typeface="Meiryo UI"/>
                <a:cs typeface="Meiryo UI"/>
              </a:rPr>
              <a:t>グ</a:t>
            </a:r>
            <a:r>
              <a:rPr sz="1800" spc="-5" dirty="0">
                <a:latin typeface="Meiryo UI"/>
                <a:cs typeface="Meiryo UI"/>
              </a:rPr>
              <a:t>に問題</a:t>
            </a:r>
            <a:r>
              <a:rPr sz="1800" spc="-15" dirty="0">
                <a:latin typeface="Meiryo UI"/>
                <a:cs typeface="Meiryo UI"/>
              </a:rPr>
              <a:t>が</a:t>
            </a:r>
            <a:r>
              <a:rPr sz="1800" dirty="0">
                <a:latin typeface="Meiryo UI"/>
                <a:cs typeface="Meiryo UI"/>
              </a:rPr>
              <a:t>な</a:t>
            </a:r>
            <a:r>
              <a:rPr sz="1800" spc="-5" dirty="0">
                <a:latin typeface="Meiryo UI"/>
                <a:cs typeface="Meiryo UI"/>
              </a:rPr>
              <a:t>けれ</a:t>
            </a:r>
            <a:r>
              <a:rPr sz="1800" spc="5" dirty="0">
                <a:latin typeface="Meiryo UI"/>
                <a:cs typeface="Meiryo UI"/>
              </a:rPr>
              <a:t>ば</a:t>
            </a:r>
            <a:r>
              <a:rPr sz="1800" dirty="0">
                <a:latin typeface="Meiryo UI"/>
                <a:cs typeface="Meiryo UI"/>
              </a:rPr>
              <a:t>、</a:t>
            </a:r>
          </a:p>
          <a:p>
            <a:pPr marL="12700">
              <a:lnSpc>
                <a:spcPts val="2075"/>
              </a:lnSpc>
            </a:pPr>
            <a:r>
              <a:rPr sz="1800" dirty="0">
                <a:latin typeface="Meiryo UI"/>
                <a:cs typeface="Meiryo UI"/>
              </a:rPr>
              <a:t>「新</a:t>
            </a:r>
            <a:r>
              <a:rPr sz="1800" spc="-10" dirty="0">
                <a:latin typeface="Meiryo UI"/>
                <a:cs typeface="Meiryo UI"/>
              </a:rPr>
              <a:t>し</a:t>
            </a:r>
            <a:r>
              <a:rPr sz="1800" dirty="0">
                <a:latin typeface="Meiryo UI"/>
                <a:cs typeface="Meiryo UI"/>
              </a:rPr>
              <a:t>く名前を</a:t>
            </a:r>
            <a:r>
              <a:rPr sz="1800" spc="5" dirty="0">
                <a:latin typeface="Meiryo UI"/>
                <a:cs typeface="Meiryo UI"/>
              </a:rPr>
              <a:t>つ</a:t>
            </a:r>
            <a:r>
              <a:rPr sz="1800" spc="-5" dirty="0">
                <a:latin typeface="Meiryo UI"/>
                <a:cs typeface="Meiryo UI"/>
              </a:rPr>
              <a:t>けて保</a:t>
            </a:r>
            <a:r>
              <a:rPr sz="1800" dirty="0">
                <a:latin typeface="Meiryo UI"/>
                <a:cs typeface="Meiryo UI"/>
              </a:rPr>
              <a:t>存」を</a:t>
            </a:r>
            <a:r>
              <a:rPr sz="1800" spc="-10" dirty="0">
                <a:latin typeface="Meiryo UI"/>
                <a:cs typeface="Meiryo UI"/>
              </a:rPr>
              <a:t>し</a:t>
            </a:r>
            <a:r>
              <a:rPr sz="1800" spc="-5" dirty="0">
                <a:latin typeface="Meiryo UI"/>
                <a:cs typeface="Meiryo UI"/>
              </a:rPr>
              <a:t>て</a:t>
            </a:r>
            <a:r>
              <a:rPr sz="1800" spc="5" dirty="0">
                <a:latin typeface="Meiryo UI"/>
                <a:cs typeface="Meiryo UI"/>
              </a:rPr>
              <a:t>く</a:t>
            </a:r>
            <a:r>
              <a:rPr sz="1800" spc="-5" dirty="0">
                <a:latin typeface="Meiryo UI"/>
                <a:cs typeface="Meiryo UI"/>
              </a:rPr>
              <a:t>だ</a:t>
            </a:r>
            <a:r>
              <a:rPr sz="1800" spc="5" dirty="0">
                <a:latin typeface="Meiryo UI"/>
                <a:cs typeface="Meiryo UI"/>
              </a:rPr>
              <a:t>さ</a:t>
            </a:r>
            <a:r>
              <a:rPr sz="1800" spc="-5" dirty="0">
                <a:latin typeface="Meiryo UI"/>
                <a:cs typeface="Meiryo UI"/>
              </a:rPr>
              <a:t>い</a:t>
            </a:r>
            <a:r>
              <a:rPr sz="1800" dirty="0">
                <a:latin typeface="Meiryo UI"/>
                <a:cs typeface="Meiryo UI"/>
              </a:rPr>
              <a:t>。</a:t>
            </a:r>
          </a:p>
        </p:txBody>
      </p:sp>
      <p:sp>
        <p:nvSpPr>
          <p:cNvPr id="9" name="object 17">
            <a:extLst>
              <a:ext uri="{FF2B5EF4-FFF2-40B4-BE49-F238E27FC236}">
                <a16:creationId xmlns:a16="http://schemas.microsoft.com/office/drawing/2014/main" id="{AF2E3E5A-B279-48C4-86BF-3618A9A137B8}"/>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6</a:t>
            </a:r>
            <a:endParaRPr sz="2000" dirty="0">
              <a:latin typeface="Meiryo UI"/>
              <a:cs typeface="Meiryo U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62000" y="2590800"/>
            <a:ext cx="6614795" cy="1261110"/>
          </a:xfrm>
          <a:prstGeom prst="rect">
            <a:avLst/>
          </a:prstGeom>
        </p:spPr>
        <p:txBody>
          <a:bodyPr vert="horz" wrap="square" lIns="0" tIns="12065" rIns="0" bIns="0" rtlCol="0">
            <a:spAutoFit/>
          </a:bodyPr>
          <a:lstStyle/>
          <a:p>
            <a:pPr marL="12700">
              <a:lnSpc>
                <a:spcPct val="100000"/>
              </a:lnSpc>
              <a:spcBef>
                <a:spcPts val="95"/>
              </a:spcBef>
            </a:pPr>
            <a:r>
              <a:rPr sz="4000" spc="-5" dirty="0">
                <a:solidFill>
                  <a:srgbClr val="0070C0"/>
                </a:solidFill>
              </a:rPr>
              <a:t>音声の録音手順について</a:t>
            </a:r>
            <a:endParaRPr sz="4000" dirty="0">
              <a:solidFill>
                <a:srgbClr val="0070C0"/>
              </a:solidFill>
            </a:endParaRPr>
          </a:p>
          <a:p>
            <a:pPr marL="12700">
              <a:lnSpc>
                <a:spcPct val="100000"/>
              </a:lnSpc>
              <a:spcBef>
                <a:spcPts val="130"/>
              </a:spcBef>
            </a:pPr>
            <a:r>
              <a:rPr sz="4000" spc="-10" dirty="0">
                <a:solidFill>
                  <a:srgbClr val="0070C0"/>
                </a:solidFill>
              </a:rPr>
              <a:t>【</a:t>
            </a:r>
            <a:r>
              <a:rPr sz="4000" spc="-25" dirty="0">
                <a:solidFill>
                  <a:srgbClr val="0070C0"/>
                </a:solidFill>
                <a:latin typeface="Trebuchet MS"/>
                <a:cs typeface="Trebuchet MS"/>
              </a:rPr>
              <a:t>PowerPoint2010</a:t>
            </a:r>
            <a:r>
              <a:rPr sz="4000" spc="-25" dirty="0">
                <a:solidFill>
                  <a:srgbClr val="0070C0"/>
                </a:solidFill>
              </a:rPr>
              <a:t>／</a:t>
            </a:r>
            <a:r>
              <a:rPr sz="4000" spc="-25" dirty="0">
                <a:solidFill>
                  <a:srgbClr val="0070C0"/>
                </a:solidFill>
                <a:latin typeface="Trebuchet MS"/>
                <a:cs typeface="Trebuchet MS"/>
              </a:rPr>
              <a:t>2013</a:t>
            </a:r>
            <a:r>
              <a:rPr sz="4000" spc="-5" dirty="0">
                <a:solidFill>
                  <a:srgbClr val="0070C0"/>
                </a:solidFill>
              </a:rPr>
              <a:t>】</a:t>
            </a:r>
            <a:endParaRPr sz="4000" dirty="0">
              <a:solidFill>
                <a:srgbClr val="0070C0"/>
              </a:solidFill>
              <a:latin typeface="Trebuchet MS"/>
              <a:cs typeface="Trebuchet M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2186939"/>
            <a:ext cx="9630410" cy="4671060"/>
            <a:chOff x="0" y="2186939"/>
            <a:chExt cx="9630410" cy="4671060"/>
          </a:xfrm>
        </p:grpSpPr>
        <p:pic>
          <p:nvPicPr>
            <p:cNvPr id="3" name="object 3"/>
            <p:cNvPicPr/>
            <p:nvPr/>
          </p:nvPicPr>
          <p:blipFill>
            <a:blip r:embed="rId2" cstate="print"/>
            <a:stretch>
              <a:fillRect/>
            </a:stretch>
          </p:blipFill>
          <p:spPr>
            <a:xfrm>
              <a:off x="332231" y="2186939"/>
              <a:ext cx="9297924" cy="2074163"/>
            </a:xfrm>
            <a:prstGeom prst="rect">
              <a:avLst/>
            </a:prstGeom>
          </p:spPr>
        </p:pic>
        <p:sp>
          <p:nvSpPr>
            <p:cNvPr id="4" name="object 4"/>
            <p:cNvSpPr/>
            <p:nvPr/>
          </p:nvSpPr>
          <p:spPr>
            <a:xfrm>
              <a:off x="4341876" y="2685287"/>
              <a:ext cx="3371215" cy="958850"/>
            </a:xfrm>
            <a:custGeom>
              <a:avLst/>
              <a:gdLst/>
              <a:ahLst/>
              <a:cxnLst/>
              <a:rect l="l" t="t" r="r" b="b"/>
              <a:pathLst>
                <a:path w="3371215" h="958850">
                  <a:moveTo>
                    <a:pt x="0" y="0"/>
                  </a:moveTo>
                  <a:lnTo>
                    <a:pt x="854075" y="0"/>
                  </a:lnTo>
                </a:path>
                <a:path w="3371215" h="958850">
                  <a:moveTo>
                    <a:pt x="853439" y="664463"/>
                  </a:moveTo>
                  <a:lnTo>
                    <a:pt x="1707514" y="664463"/>
                  </a:lnTo>
                </a:path>
                <a:path w="3371215" h="958850">
                  <a:moveTo>
                    <a:pt x="920496" y="958595"/>
                  </a:moveTo>
                  <a:lnTo>
                    <a:pt x="3370833" y="958595"/>
                  </a:lnTo>
                </a:path>
              </a:pathLst>
            </a:custGeom>
            <a:ln w="57912">
              <a:solidFill>
                <a:srgbClr val="FF0000"/>
              </a:solidFill>
            </a:ln>
          </p:spPr>
          <p:txBody>
            <a:bodyPr wrap="square" lIns="0" tIns="0" rIns="0" bIns="0" rtlCol="0"/>
            <a:lstStyle/>
            <a:p>
              <a:endParaRPr/>
            </a:p>
          </p:txBody>
        </p:sp>
      </p:grpSp>
      <p:sp>
        <p:nvSpPr>
          <p:cNvPr id="5" name="object 5"/>
          <p:cNvSpPr txBox="1">
            <a:spLocks noGrp="1"/>
          </p:cNvSpPr>
          <p:nvPr>
            <p:ph type="title"/>
          </p:nvPr>
        </p:nvSpPr>
        <p:spPr>
          <a:xfrm>
            <a:off x="178409" y="144017"/>
            <a:ext cx="8542655" cy="452120"/>
          </a:xfrm>
          <a:prstGeom prst="rect">
            <a:avLst/>
          </a:prstGeom>
        </p:spPr>
        <p:txBody>
          <a:bodyPr vert="horz" wrap="square" lIns="0" tIns="12065" rIns="0" bIns="0" rtlCol="0">
            <a:spAutoFit/>
          </a:bodyPr>
          <a:lstStyle/>
          <a:p>
            <a:pPr marL="12700">
              <a:lnSpc>
                <a:spcPct val="100000"/>
              </a:lnSpc>
              <a:spcBef>
                <a:spcPts val="95"/>
              </a:spcBef>
            </a:pPr>
            <a:r>
              <a:rPr sz="2800" spc="-5" dirty="0"/>
              <a:t>音声の録音手順について</a:t>
            </a:r>
            <a:r>
              <a:rPr sz="2800" spc="-100" dirty="0"/>
              <a:t> </a:t>
            </a:r>
            <a:r>
              <a:rPr sz="2800" spc="-5" dirty="0"/>
              <a:t>【</a:t>
            </a:r>
            <a:r>
              <a:rPr sz="2800" spc="-15" dirty="0">
                <a:latin typeface="Trebuchet MS"/>
                <a:cs typeface="Trebuchet MS"/>
              </a:rPr>
              <a:t>PowerPoint2010/2013</a:t>
            </a:r>
            <a:r>
              <a:rPr sz="2800" spc="-70" dirty="0">
                <a:latin typeface="Trebuchet MS"/>
                <a:cs typeface="Trebuchet MS"/>
              </a:rPr>
              <a:t> </a:t>
            </a:r>
            <a:r>
              <a:rPr sz="2800" spc="-5" dirty="0"/>
              <a:t>】</a:t>
            </a:r>
            <a:endParaRPr sz="2800">
              <a:latin typeface="Trebuchet MS"/>
              <a:cs typeface="Trebuchet MS"/>
            </a:endParaRPr>
          </a:p>
        </p:txBody>
      </p:sp>
      <p:sp>
        <p:nvSpPr>
          <p:cNvPr id="6" name="object 6"/>
          <p:cNvSpPr txBox="1"/>
          <p:nvPr/>
        </p:nvSpPr>
        <p:spPr>
          <a:xfrm>
            <a:off x="412800" y="1127505"/>
            <a:ext cx="8530590" cy="848360"/>
          </a:xfrm>
          <a:prstGeom prst="rect">
            <a:avLst/>
          </a:prstGeom>
        </p:spPr>
        <p:txBody>
          <a:bodyPr vert="horz" wrap="square" lIns="0" tIns="12700" rIns="0" bIns="0" rtlCol="0">
            <a:spAutoFit/>
          </a:bodyPr>
          <a:lstStyle/>
          <a:p>
            <a:pPr marL="12700" marR="5080">
              <a:lnSpc>
                <a:spcPct val="100000"/>
              </a:lnSpc>
              <a:spcBef>
                <a:spcPts val="100"/>
              </a:spcBef>
            </a:pPr>
            <a:r>
              <a:rPr sz="1800" dirty="0">
                <a:latin typeface="Meiryo UI"/>
                <a:cs typeface="Meiryo UI"/>
              </a:rPr>
              <a:t>提出す</a:t>
            </a:r>
            <a:r>
              <a:rPr sz="1800" spc="-5" dirty="0">
                <a:latin typeface="Meiryo UI"/>
                <a:cs typeface="Meiryo UI"/>
              </a:rPr>
              <a:t>る</a:t>
            </a:r>
            <a:r>
              <a:rPr sz="1800" dirty="0">
                <a:latin typeface="Meiryo UI"/>
                <a:cs typeface="Meiryo UI"/>
              </a:rPr>
              <a:t>パワ</a:t>
            </a:r>
            <a:r>
              <a:rPr sz="1800" spc="-10" dirty="0">
                <a:latin typeface="Meiryo UI"/>
                <a:cs typeface="Meiryo UI"/>
              </a:rPr>
              <a:t>ー</a:t>
            </a:r>
            <a:r>
              <a:rPr sz="1800" spc="-5" dirty="0">
                <a:latin typeface="Meiryo UI"/>
                <a:cs typeface="Meiryo UI"/>
              </a:rPr>
              <a:t>ポ</a:t>
            </a:r>
            <a:r>
              <a:rPr sz="1800" spc="-15" dirty="0">
                <a:latin typeface="Meiryo UI"/>
                <a:cs typeface="Meiryo UI"/>
              </a:rPr>
              <a:t>イ</a:t>
            </a:r>
            <a:r>
              <a:rPr sz="1800" spc="-5" dirty="0">
                <a:latin typeface="Meiryo UI"/>
                <a:cs typeface="Meiryo UI"/>
              </a:rPr>
              <a:t>ントス</a:t>
            </a:r>
            <a:r>
              <a:rPr sz="1800" dirty="0">
                <a:latin typeface="Meiryo UI"/>
                <a:cs typeface="Meiryo UI"/>
              </a:rPr>
              <a:t>ライ</a:t>
            </a:r>
            <a:r>
              <a:rPr sz="1800" spc="-5" dirty="0">
                <a:latin typeface="Meiryo UI"/>
                <a:cs typeface="Meiryo UI"/>
              </a:rPr>
              <a:t>ド</a:t>
            </a:r>
            <a:r>
              <a:rPr sz="1800" dirty="0">
                <a:latin typeface="Meiryo UI"/>
                <a:cs typeface="Meiryo UI"/>
              </a:rPr>
              <a:t>を開き、①「スライド</a:t>
            </a:r>
            <a:r>
              <a:rPr sz="1800" spc="-70" dirty="0">
                <a:latin typeface="Meiryo UI"/>
                <a:cs typeface="Meiryo UI"/>
              </a:rPr>
              <a:t> </a:t>
            </a:r>
            <a:r>
              <a:rPr sz="1800" spc="-5" dirty="0">
                <a:latin typeface="Meiryo UI"/>
                <a:cs typeface="Meiryo UI"/>
              </a:rPr>
              <a:t>ショー」タブを</a:t>
            </a:r>
            <a:r>
              <a:rPr sz="1800" dirty="0">
                <a:latin typeface="Meiryo UI"/>
                <a:cs typeface="Meiryo UI"/>
              </a:rPr>
              <a:t>開き、②「スライド</a:t>
            </a:r>
            <a:r>
              <a:rPr sz="1800" spc="-75" dirty="0">
                <a:latin typeface="Meiryo UI"/>
                <a:cs typeface="Meiryo UI"/>
              </a:rPr>
              <a:t> </a:t>
            </a:r>
            <a:r>
              <a:rPr sz="1800" spc="-5" dirty="0">
                <a:latin typeface="Meiryo UI"/>
                <a:cs typeface="Meiryo UI"/>
              </a:rPr>
              <a:t>ショー</a:t>
            </a:r>
            <a:r>
              <a:rPr sz="1800" spc="-10" dirty="0">
                <a:latin typeface="Meiryo UI"/>
                <a:cs typeface="Meiryo UI"/>
              </a:rPr>
              <a:t>の</a:t>
            </a:r>
            <a:r>
              <a:rPr sz="1800" dirty="0">
                <a:latin typeface="Meiryo UI"/>
                <a:cs typeface="Meiryo UI"/>
              </a:rPr>
              <a:t>記録」 </a:t>
            </a:r>
            <a:r>
              <a:rPr sz="1800" spc="-10" dirty="0">
                <a:latin typeface="Meiryo UI"/>
                <a:cs typeface="Meiryo UI"/>
              </a:rPr>
              <a:t>か</a:t>
            </a:r>
            <a:r>
              <a:rPr sz="1800" dirty="0">
                <a:latin typeface="Meiryo UI"/>
                <a:cs typeface="Meiryo UI"/>
              </a:rPr>
              <a:t>ら③「先頭から録音」</a:t>
            </a:r>
            <a:r>
              <a:rPr sz="1800" spc="-5" dirty="0">
                <a:latin typeface="Meiryo UI"/>
                <a:cs typeface="Meiryo UI"/>
              </a:rPr>
              <a:t>をク</a:t>
            </a:r>
            <a:r>
              <a:rPr sz="1800" dirty="0">
                <a:latin typeface="Meiryo UI"/>
                <a:cs typeface="Meiryo UI"/>
              </a:rPr>
              <a:t>リ</a:t>
            </a:r>
            <a:r>
              <a:rPr sz="1800" spc="-5" dirty="0">
                <a:latin typeface="Meiryo UI"/>
                <a:cs typeface="Meiryo UI"/>
              </a:rPr>
              <a:t>ッ</a:t>
            </a:r>
            <a:r>
              <a:rPr sz="1800" spc="5" dirty="0">
                <a:latin typeface="Meiryo UI"/>
                <a:cs typeface="Meiryo UI"/>
              </a:rPr>
              <a:t>ク</a:t>
            </a:r>
            <a:r>
              <a:rPr sz="1800" dirty="0">
                <a:latin typeface="Meiryo UI"/>
                <a:cs typeface="Meiryo UI"/>
              </a:rPr>
              <a:t>し</a:t>
            </a:r>
            <a:r>
              <a:rPr sz="1800" spc="-10" dirty="0">
                <a:latin typeface="Meiryo UI"/>
                <a:cs typeface="Meiryo UI"/>
              </a:rPr>
              <a:t>ま</a:t>
            </a:r>
            <a:r>
              <a:rPr sz="1800" dirty="0">
                <a:latin typeface="Meiryo UI"/>
                <a:cs typeface="Meiryo UI"/>
              </a:rPr>
              <a:t>す。</a:t>
            </a:r>
            <a:endParaRPr sz="1800">
              <a:latin typeface="Meiryo UI"/>
              <a:cs typeface="Meiryo UI"/>
            </a:endParaRPr>
          </a:p>
          <a:p>
            <a:pPr marL="165100">
              <a:lnSpc>
                <a:spcPct val="100000"/>
              </a:lnSpc>
            </a:pPr>
            <a:r>
              <a:rPr sz="1800" dirty="0">
                <a:latin typeface="Meiryo UI"/>
                <a:cs typeface="Meiryo UI"/>
              </a:rPr>
              <a:t>④「記録の開始」</a:t>
            </a:r>
            <a:r>
              <a:rPr sz="1800" spc="-10" dirty="0">
                <a:latin typeface="Meiryo UI"/>
                <a:cs typeface="Meiryo UI"/>
              </a:rPr>
              <a:t>を</a:t>
            </a:r>
            <a:r>
              <a:rPr sz="1800" spc="-5" dirty="0">
                <a:latin typeface="Meiryo UI"/>
                <a:cs typeface="Meiryo UI"/>
              </a:rPr>
              <a:t>ク</a:t>
            </a:r>
            <a:r>
              <a:rPr sz="1800" dirty="0">
                <a:latin typeface="Meiryo UI"/>
                <a:cs typeface="Meiryo UI"/>
              </a:rPr>
              <a:t>リ</a:t>
            </a:r>
            <a:r>
              <a:rPr sz="1800" spc="-5" dirty="0">
                <a:latin typeface="Meiryo UI"/>
                <a:cs typeface="Meiryo UI"/>
              </a:rPr>
              <a:t>ッ</a:t>
            </a:r>
            <a:r>
              <a:rPr sz="1800" spc="5" dirty="0">
                <a:latin typeface="Meiryo UI"/>
                <a:cs typeface="Meiryo UI"/>
              </a:rPr>
              <a:t>ク</a:t>
            </a:r>
            <a:r>
              <a:rPr sz="1800" dirty="0">
                <a:latin typeface="Meiryo UI"/>
                <a:cs typeface="Meiryo UI"/>
              </a:rPr>
              <a:t>す</a:t>
            </a:r>
            <a:r>
              <a:rPr sz="1800" spc="-5" dirty="0">
                <a:latin typeface="Meiryo UI"/>
                <a:cs typeface="Meiryo UI"/>
              </a:rPr>
              <a:t>る</a:t>
            </a:r>
            <a:r>
              <a:rPr sz="1800" dirty="0">
                <a:latin typeface="Meiryo UI"/>
                <a:cs typeface="Meiryo UI"/>
              </a:rPr>
              <a:t>と録音</a:t>
            </a:r>
            <a:r>
              <a:rPr sz="1800" spc="-10" dirty="0">
                <a:latin typeface="Meiryo UI"/>
                <a:cs typeface="Meiryo UI"/>
              </a:rPr>
              <a:t>が</a:t>
            </a:r>
            <a:r>
              <a:rPr sz="1800" dirty="0">
                <a:latin typeface="Meiryo UI"/>
                <a:cs typeface="Meiryo UI"/>
              </a:rPr>
              <a:t>始まり</a:t>
            </a:r>
            <a:r>
              <a:rPr sz="1800" spc="-10" dirty="0">
                <a:latin typeface="Meiryo UI"/>
                <a:cs typeface="Meiryo UI"/>
              </a:rPr>
              <a:t>ま</a:t>
            </a:r>
            <a:r>
              <a:rPr sz="1800" dirty="0">
                <a:latin typeface="Meiryo UI"/>
                <a:cs typeface="Meiryo UI"/>
              </a:rPr>
              <a:t>す。</a:t>
            </a:r>
            <a:endParaRPr sz="1800">
              <a:latin typeface="Meiryo UI"/>
              <a:cs typeface="Meiryo UI"/>
            </a:endParaRPr>
          </a:p>
        </p:txBody>
      </p:sp>
      <p:sp>
        <p:nvSpPr>
          <p:cNvPr id="7" name="object 7"/>
          <p:cNvSpPr txBox="1"/>
          <p:nvPr/>
        </p:nvSpPr>
        <p:spPr>
          <a:xfrm>
            <a:off x="327659" y="2182367"/>
            <a:ext cx="9307195" cy="2083435"/>
          </a:xfrm>
          <a:prstGeom prst="rect">
            <a:avLst/>
          </a:prstGeom>
          <a:ln w="9144">
            <a:solidFill>
              <a:srgbClr val="000000"/>
            </a:solidFill>
          </a:ln>
        </p:spPr>
        <p:txBody>
          <a:bodyPr vert="horz" wrap="square" lIns="0" tIns="282575" rIns="0" bIns="0" rtlCol="0">
            <a:spAutoFit/>
          </a:bodyPr>
          <a:lstStyle/>
          <a:p>
            <a:pPr marR="1684655" algn="ctr">
              <a:lnSpc>
                <a:spcPct val="100000"/>
              </a:lnSpc>
              <a:spcBef>
                <a:spcPts val="2225"/>
              </a:spcBef>
            </a:pPr>
            <a:r>
              <a:rPr sz="2400" b="1" dirty="0">
                <a:solidFill>
                  <a:srgbClr val="FF0000"/>
                </a:solidFill>
                <a:latin typeface="メイリオ"/>
                <a:cs typeface="メイリオ"/>
              </a:rPr>
              <a:t>①</a:t>
            </a:r>
            <a:endParaRPr sz="2400">
              <a:latin typeface="メイリオ"/>
              <a:cs typeface="メイリオ"/>
            </a:endParaRPr>
          </a:p>
          <a:p>
            <a:pPr marL="147320" algn="ctr">
              <a:lnSpc>
                <a:spcPct val="100000"/>
              </a:lnSpc>
              <a:spcBef>
                <a:spcPts val="2350"/>
              </a:spcBef>
            </a:pPr>
            <a:r>
              <a:rPr sz="2400" b="1" dirty="0">
                <a:solidFill>
                  <a:srgbClr val="FF0000"/>
                </a:solidFill>
                <a:latin typeface="メイリオ"/>
                <a:cs typeface="メイリオ"/>
              </a:rPr>
              <a:t>②</a:t>
            </a:r>
            <a:endParaRPr sz="2400">
              <a:latin typeface="メイリオ"/>
              <a:cs typeface="メイリオ"/>
            </a:endParaRPr>
          </a:p>
          <a:p>
            <a:pPr marL="147320" algn="ctr">
              <a:lnSpc>
                <a:spcPct val="100000"/>
              </a:lnSpc>
              <a:spcBef>
                <a:spcPts val="155"/>
              </a:spcBef>
            </a:pPr>
            <a:r>
              <a:rPr sz="2400" b="1" dirty="0">
                <a:solidFill>
                  <a:srgbClr val="FF0000"/>
                </a:solidFill>
                <a:latin typeface="メイリオ"/>
                <a:cs typeface="メイリオ"/>
              </a:rPr>
              <a:t>③</a:t>
            </a:r>
            <a:endParaRPr sz="2400">
              <a:latin typeface="メイリオ"/>
              <a:cs typeface="メイリオ"/>
            </a:endParaRPr>
          </a:p>
        </p:txBody>
      </p:sp>
      <p:grpSp>
        <p:nvGrpSpPr>
          <p:cNvPr id="8" name="object 8"/>
          <p:cNvGrpSpPr/>
          <p:nvPr/>
        </p:nvGrpSpPr>
        <p:grpSpPr>
          <a:xfrm>
            <a:off x="321373" y="4459033"/>
            <a:ext cx="5028565" cy="2027555"/>
            <a:chOff x="321373" y="4459033"/>
            <a:chExt cx="5028565" cy="2027555"/>
          </a:xfrm>
        </p:grpSpPr>
        <p:pic>
          <p:nvPicPr>
            <p:cNvPr id="9" name="object 9"/>
            <p:cNvPicPr/>
            <p:nvPr/>
          </p:nvPicPr>
          <p:blipFill>
            <a:blip r:embed="rId3" cstate="print"/>
            <a:stretch>
              <a:fillRect/>
            </a:stretch>
          </p:blipFill>
          <p:spPr>
            <a:xfrm>
              <a:off x="330708" y="4468368"/>
              <a:ext cx="5009388" cy="2008632"/>
            </a:xfrm>
            <a:prstGeom prst="rect">
              <a:avLst/>
            </a:prstGeom>
          </p:spPr>
        </p:pic>
        <p:sp>
          <p:nvSpPr>
            <p:cNvPr id="10" name="object 10"/>
            <p:cNvSpPr/>
            <p:nvPr/>
          </p:nvSpPr>
          <p:spPr>
            <a:xfrm>
              <a:off x="326136" y="4463796"/>
              <a:ext cx="5019040" cy="2018030"/>
            </a:xfrm>
            <a:custGeom>
              <a:avLst/>
              <a:gdLst/>
              <a:ahLst/>
              <a:cxnLst/>
              <a:rect l="l" t="t" r="r" b="b"/>
              <a:pathLst>
                <a:path w="5019040" h="2018029">
                  <a:moveTo>
                    <a:pt x="0" y="2017776"/>
                  </a:moveTo>
                  <a:lnTo>
                    <a:pt x="5018532" y="2017776"/>
                  </a:lnTo>
                  <a:lnTo>
                    <a:pt x="5018532" y="0"/>
                  </a:lnTo>
                  <a:lnTo>
                    <a:pt x="0" y="0"/>
                  </a:lnTo>
                  <a:lnTo>
                    <a:pt x="0" y="2017776"/>
                  </a:lnTo>
                  <a:close/>
                </a:path>
              </a:pathLst>
            </a:custGeom>
            <a:ln w="9143">
              <a:solidFill>
                <a:srgbClr val="000000"/>
              </a:solidFill>
            </a:ln>
          </p:spPr>
          <p:txBody>
            <a:bodyPr wrap="square" lIns="0" tIns="0" rIns="0" bIns="0" rtlCol="0"/>
            <a:lstStyle/>
            <a:p>
              <a:endParaRPr/>
            </a:p>
          </p:txBody>
        </p:sp>
        <p:sp>
          <p:nvSpPr>
            <p:cNvPr id="11" name="object 11"/>
            <p:cNvSpPr/>
            <p:nvPr/>
          </p:nvSpPr>
          <p:spPr>
            <a:xfrm>
              <a:off x="1705355" y="6163056"/>
              <a:ext cx="1315085" cy="14604"/>
            </a:xfrm>
            <a:custGeom>
              <a:avLst/>
              <a:gdLst/>
              <a:ahLst/>
              <a:cxnLst/>
              <a:rect l="l" t="t" r="r" b="b"/>
              <a:pathLst>
                <a:path w="1315085" h="14604">
                  <a:moveTo>
                    <a:pt x="0" y="14376"/>
                  </a:moveTo>
                  <a:lnTo>
                    <a:pt x="1314577" y="0"/>
                  </a:lnTo>
                </a:path>
              </a:pathLst>
            </a:custGeom>
            <a:ln w="57911">
              <a:solidFill>
                <a:srgbClr val="FF0000"/>
              </a:solidFill>
            </a:ln>
          </p:spPr>
          <p:txBody>
            <a:bodyPr wrap="square" lIns="0" tIns="0" rIns="0" bIns="0" rtlCol="0"/>
            <a:lstStyle/>
            <a:p>
              <a:endParaRPr/>
            </a:p>
          </p:txBody>
        </p:sp>
      </p:grpSp>
      <p:sp>
        <p:nvSpPr>
          <p:cNvPr id="12" name="object 12"/>
          <p:cNvSpPr txBox="1"/>
          <p:nvPr/>
        </p:nvSpPr>
        <p:spPr>
          <a:xfrm>
            <a:off x="1332738" y="5929680"/>
            <a:ext cx="330835" cy="391795"/>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FF0000"/>
                </a:solidFill>
                <a:latin typeface="メイリオ"/>
                <a:cs typeface="メイリオ"/>
              </a:rPr>
              <a:t>④</a:t>
            </a:r>
            <a:endParaRPr sz="2400">
              <a:latin typeface="メイリオ"/>
              <a:cs typeface="メイリオ"/>
            </a:endParaRPr>
          </a:p>
        </p:txBody>
      </p:sp>
      <p:grpSp>
        <p:nvGrpSpPr>
          <p:cNvPr id="13" name="object 13"/>
          <p:cNvGrpSpPr/>
          <p:nvPr/>
        </p:nvGrpSpPr>
        <p:grpSpPr>
          <a:xfrm>
            <a:off x="3913123" y="5132832"/>
            <a:ext cx="4258945" cy="727075"/>
            <a:chOff x="3913123" y="5132832"/>
            <a:chExt cx="4258945" cy="727075"/>
          </a:xfrm>
        </p:grpSpPr>
        <p:sp>
          <p:nvSpPr>
            <p:cNvPr id="14" name="object 14"/>
            <p:cNvSpPr/>
            <p:nvPr/>
          </p:nvSpPr>
          <p:spPr>
            <a:xfrm>
              <a:off x="3923029" y="5142738"/>
              <a:ext cx="4239260" cy="707390"/>
            </a:xfrm>
            <a:custGeom>
              <a:avLst/>
              <a:gdLst/>
              <a:ahLst/>
              <a:cxnLst/>
              <a:rect l="l" t="t" r="r" b="b"/>
              <a:pathLst>
                <a:path w="4239259" h="707389">
                  <a:moveTo>
                    <a:pt x="4120896" y="0"/>
                  </a:moveTo>
                  <a:lnTo>
                    <a:pt x="1137920" y="0"/>
                  </a:lnTo>
                  <a:lnTo>
                    <a:pt x="1092019" y="9253"/>
                  </a:lnTo>
                  <a:lnTo>
                    <a:pt x="1054560" y="34496"/>
                  </a:lnTo>
                  <a:lnTo>
                    <a:pt x="1029317" y="71955"/>
                  </a:lnTo>
                  <a:lnTo>
                    <a:pt x="1020064" y="117856"/>
                  </a:lnTo>
                  <a:lnTo>
                    <a:pt x="1020064" y="412496"/>
                  </a:lnTo>
                  <a:lnTo>
                    <a:pt x="0" y="450583"/>
                  </a:lnTo>
                  <a:lnTo>
                    <a:pt x="1020064" y="589280"/>
                  </a:lnTo>
                  <a:lnTo>
                    <a:pt x="1029317" y="635153"/>
                  </a:lnTo>
                  <a:lnTo>
                    <a:pt x="1054560" y="672615"/>
                  </a:lnTo>
                  <a:lnTo>
                    <a:pt x="1092019" y="697873"/>
                  </a:lnTo>
                  <a:lnTo>
                    <a:pt x="1137920" y="707136"/>
                  </a:lnTo>
                  <a:lnTo>
                    <a:pt x="4120896" y="707136"/>
                  </a:lnTo>
                  <a:lnTo>
                    <a:pt x="4166796" y="697873"/>
                  </a:lnTo>
                  <a:lnTo>
                    <a:pt x="4204255" y="672615"/>
                  </a:lnTo>
                  <a:lnTo>
                    <a:pt x="4229498" y="635153"/>
                  </a:lnTo>
                  <a:lnTo>
                    <a:pt x="4238752" y="589280"/>
                  </a:lnTo>
                  <a:lnTo>
                    <a:pt x="4238752" y="117856"/>
                  </a:lnTo>
                  <a:lnTo>
                    <a:pt x="4229498" y="71955"/>
                  </a:lnTo>
                  <a:lnTo>
                    <a:pt x="4204255" y="34496"/>
                  </a:lnTo>
                  <a:lnTo>
                    <a:pt x="4166796" y="9253"/>
                  </a:lnTo>
                  <a:lnTo>
                    <a:pt x="4120896" y="0"/>
                  </a:lnTo>
                  <a:close/>
                </a:path>
              </a:pathLst>
            </a:custGeom>
            <a:solidFill>
              <a:srgbClr val="FFFFFF"/>
            </a:solidFill>
          </p:spPr>
          <p:txBody>
            <a:bodyPr wrap="square" lIns="0" tIns="0" rIns="0" bIns="0" rtlCol="0"/>
            <a:lstStyle/>
            <a:p>
              <a:endParaRPr/>
            </a:p>
          </p:txBody>
        </p:sp>
        <p:sp>
          <p:nvSpPr>
            <p:cNvPr id="15" name="object 15"/>
            <p:cNvSpPr/>
            <p:nvPr/>
          </p:nvSpPr>
          <p:spPr>
            <a:xfrm>
              <a:off x="3923029" y="5142738"/>
              <a:ext cx="4239260" cy="707390"/>
            </a:xfrm>
            <a:custGeom>
              <a:avLst/>
              <a:gdLst/>
              <a:ahLst/>
              <a:cxnLst/>
              <a:rect l="l" t="t" r="r" b="b"/>
              <a:pathLst>
                <a:path w="4239259" h="707389">
                  <a:moveTo>
                    <a:pt x="1020064" y="117856"/>
                  </a:moveTo>
                  <a:lnTo>
                    <a:pt x="1029317" y="71955"/>
                  </a:lnTo>
                  <a:lnTo>
                    <a:pt x="1054560" y="34496"/>
                  </a:lnTo>
                  <a:lnTo>
                    <a:pt x="1092019" y="9253"/>
                  </a:lnTo>
                  <a:lnTo>
                    <a:pt x="1137920" y="0"/>
                  </a:lnTo>
                  <a:lnTo>
                    <a:pt x="1556512" y="0"/>
                  </a:lnTo>
                  <a:lnTo>
                    <a:pt x="2361184" y="0"/>
                  </a:lnTo>
                  <a:lnTo>
                    <a:pt x="4120896" y="0"/>
                  </a:lnTo>
                  <a:lnTo>
                    <a:pt x="4166796" y="9253"/>
                  </a:lnTo>
                  <a:lnTo>
                    <a:pt x="4204255" y="34496"/>
                  </a:lnTo>
                  <a:lnTo>
                    <a:pt x="4229498" y="71955"/>
                  </a:lnTo>
                  <a:lnTo>
                    <a:pt x="4238752" y="117856"/>
                  </a:lnTo>
                  <a:lnTo>
                    <a:pt x="4238752" y="412496"/>
                  </a:lnTo>
                  <a:lnTo>
                    <a:pt x="4238752" y="589280"/>
                  </a:lnTo>
                  <a:lnTo>
                    <a:pt x="4229498" y="635153"/>
                  </a:lnTo>
                  <a:lnTo>
                    <a:pt x="4204255" y="672615"/>
                  </a:lnTo>
                  <a:lnTo>
                    <a:pt x="4166796" y="697873"/>
                  </a:lnTo>
                  <a:lnTo>
                    <a:pt x="4120896" y="707136"/>
                  </a:lnTo>
                  <a:lnTo>
                    <a:pt x="2361184" y="707136"/>
                  </a:lnTo>
                  <a:lnTo>
                    <a:pt x="1556512" y="707136"/>
                  </a:lnTo>
                  <a:lnTo>
                    <a:pt x="1137920" y="707136"/>
                  </a:lnTo>
                  <a:lnTo>
                    <a:pt x="1092019" y="697873"/>
                  </a:lnTo>
                  <a:lnTo>
                    <a:pt x="1054560" y="672615"/>
                  </a:lnTo>
                  <a:lnTo>
                    <a:pt x="1029317" y="635153"/>
                  </a:lnTo>
                  <a:lnTo>
                    <a:pt x="1020064" y="589280"/>
                  </a:lnTo>
                  <a:lnTo>
                    <a:pt x="0" y="450583"/>
                  </a:lnTo>
                  <a:lnTo>
                    <a:pt x="1020064" y="412496"/>
                  </a:lnTo>
                  <a:lnTo>
                    <a:pt x="1020064" y="117856"/>
                  </a:lnTo>
                  <a:close/>
                </a:path>
              </a:pathLst>
            </a:custGeom>
            <a:ln w="19812">
              <a:solidFill>
                <a:srgbClr val="4494AF"/>
              </a:solidFill>
            </a:ln>
          </p:spPr>
          <p:txBody>
            <a:bodyPr wrap="square" lIns="0" tIns="0" rIns="0" bIns="0" rtlCol="0"/>
            <a:lstStyle/>
            <a:p>
              <a:endParaRPr/>
            </a:p>
          </p:txBody>
        </p:sp>
      </p:grpSp>
      <p:sp>
        <p:nvSpPr>
          <p:cNvPr id="16" name="object 16"/>
          <p:cNvSpPr txBox="1"/>
          <p:nvPr/>
        </p:nvSpPr>
        <p:spPr>
          <a:xfrm>
            <a:off x="5131689" y="5209413"/>
            <a:ext cx="2842260" cy="574675"/>
          </a:xfrm>
          <a:prstGeom prst="rect">
            <a:avLst/>
          </a:prstGeom>
        </p:spPr>
        <p:txBody>
          <a:bodyPr vert="horz" wrap="square" lIns="0" tIns="12700" rIns="0" bIns="0" rtlCol="0">
            <a:spAutoFit/>
          </a:bodyPr>
          <a:lstStyle/>
          <a:p>
            <a:pPr marL="699770" marR="5080" indent="-687705">
              <a:lnSpc>
                <a:spcPct val="100000"/>
              </a:lnSpc>
              <a:spcBef>
                <a:spcPts val="100"/>
              </a:spcBef>
            </a:pPr>
            <a:r>
              <a:rPr sz="1800" dirty="0">
                <a:latin typeface="Meiryo UI"/>
                <a:cs typeface="Meiryo UI"/>
              </a:rPr>
              <a:t>両方にチェ</a:t>
            </a:r>
            <a:r>
              <a:rPr sz="1800" spc="5" dirty="0">
                <a:latin typeface="Meiryo UI"/>
                <a:cs typeface="Meiryo UI"/>
              </a:rPr>
              <a:t>ッ</a:t>
            </a:r>
            <a:r>
              <a:rPr sz="1800" spc="-5" dirty="0">
                <a:latin typeface="Meiryo UI"/>
                <a:cs typeface="Meiryo UI"/>
              </a:rPr>
              <a:t>クが入って</a:t>
            </a:r>
            <a:r>
              <a:rPr sz="1800" spc="-10" dirty="0">
                <a:latin typeface="Meiryo UI"/>
                <a:cs typeface="Meiryo UI"/>
              </a:rPr>
              <a:t>い</a:t>
            </a:r>
            <a:r>
              <a:rPr sz="1800" dirty="0">
                <a:latin typeface="Meiryo UI"/>
                <a:cs typeface="Meiryo UI"/>
              </a:rPr>
              <a:t>ることを 確認</a:t>
            </a:r>
            <a:r>
              <a:rPr sz="1800" spc="-10" dirty="0">
                <a:latin typeface="Meiryo UI"/>
                <a:cs typeface="Meiryo UI"/>
              </a:rPr>
              <a:t>し</a:t>
            </a:r>
            <a:r>
              <a:rPr sz="1800" spc="-5" dirty="0">
                <a:latin typeface="Meiryo UI"/>
                <a:cs typeface="Meiryo UI"/>
              </a:rPr>
              <a:t>て</a:t>
            </a:r>
            <a:r>
              <a:rPr sz="1800" spc="5" dirty="0">
                <a:latin typeface="Meiryo UI"/>
                <a:cs typeface="Meiryo UI"/>
              </a:rPr>
              <a:t>く</a:t>
            </a:r>
            <a:r>
              <a:rPr sz="1800" spc="-5" dirty="0">
                <a:latin typeface="Meiryo UI"/>
                <a:cs typeface="Meiryo UI"/>
              </a:rPr>
              <a:t>だ</a:t>
            </a:r>
            <a:r>
              <a:rPr sz="1800" spc="5" dirty="0">
                <a:latin typeface="Meiryo UI"/>
                <a:cs typeface="Meiryo UI"/>
              </a:rPr>
              <a:t>さ</a:t>
            </a:r>
            <a:r>
              <a:rPr sz="1800" dirty="0">
                <a:latin typeface="Meiryo UI"/>
                <a:cs typeface="Meiryo UI"/>
              </a:rPr>
              <a:t>い</a:t>
            </a:r>
            <a:endParaRPr sz="1800">
              <a:latin typeface="Meiryo UI"/>
              <a:cs typeface="Meiryo UI"/>
            </a:endParaRPr>
          </a:p>
        </p:txBody>
      </p:sp>
      <p:sp>
        <p:nvSpPr>
          <p:cNvPr id="18" name="object 17">
            <a:extLst>
              <a:ext uri="{FF2B5EF4-FFF2-40B4-BE49-F238E27FC236}">
                <a16:creationId xmlns:a16="http://schemas.microsoft.com/office/drawing/2014/main" id="{DBA0D466-D43D-418F-981D-41D479E31E99}"/>
              </a:ext>
            </a:extLst>
          </p:cNvPr>
          <p:cNvSpPr txBox="1"/>
          <p:nvPr/>
        </p:nvSpPr>
        <p:spPr>
          <a:xfrm>
            <a:off x="11537950" y="6361887"/>
            <a:ext cx="342900" cy="330835"/>
          </a:xfrm>
          <a:prstGeom prst="rect">
            <a:avLst/>
          </a:prstGeom>
        </p:spPr>
        <p:txBody>
          <a:bodyPr vert="horz" wrap="square" lIns="0" tIns="12700" rIns="0" bIns="0" rtlCol="0">
            <a:spAutoFit/>
          </a:bodyPr>
          <a:lstStyle/>
          <a:p>
            <a:pPr marL="12700">
              <a:lnSpc>
                <a:spcPct val="100000"/>
              </a:lnSpc>
              <a:spcBef>
                <a:spcPts val="100"/>
              </a:spcBef>
            </a:pPr>
            <a:r>
              <a:rPr lang="en-US" altLang="ja-JP" sz="2000" dirty="0">
                <a:latin typeface="Meiryo UI"/>
                <a:cs typeface="Meiryo UI"/>
              </a:rPr>
              <a:t>8</a:t>
            </a:r>
            <a:endParaRPr sz="2000" dirty="0">
              <a:latin typeface="Meiryo UI"/>
              <a:cs typeface="Meiryo UI"/>
            </a:endParaRPr>
          </a:p>
        </p:txBody>
      </p:sp>
    </p:spTree>
  </p:cSld>
  <p:clrMapOvr>
    <a:masterClrMapping/>
  </p:clrMapOvr>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TM02892315[[fn=ウィスプ]]</Template>
  <TotalTime>7</TotalTime>
  <Words>472</Words>
  <Application>Microsoft Office PowerPoint</Application>
  <PresentationFormat>ワイド画面</PresentationFormat>
  <Paragraphs>122</Paragraphs>
  <Slides>17</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17</vt:i4>
      </vt:variant>
    </vt:vector>
  </HeadingPairs>
  <TitlesOfParts>
    <vt:vector size="26" baseType="lpstr">
      <vt:lpstr>Meiryo UI</vt:lpstr>
      <vt:lpstr>ＭＳ ゴシック</vt:lpstr>
      <vt:lpstr>メイリオ</vt:lpstr>
      <vt:lpstr>Calibri</vt:lpstr>
      <vt:lpstr>Calibri Light</vt:lpstr>
      <vt:lpstr>Times New Roman</vt:lpstr>
      <vt:lpstr>Trebuchet MS</vt:lpstr>
      <vt:lpstr>Wingdings 2</vt:lpstr>
      <vt:lpstr>HDOfficeLightV0</vt:lpstr>
      <vt:lpstr>PowerPoint プレゼンテーション</vt:lpstr>
      <vt:lpstr>録音開始前にご確認ください</vt:lpstr>
      <vt:lpstr>録音開始前にご確認ください</vt:lpstr>
      <vt:lpstr>音声の録音手順について 【PowerPoint2019／Microsoft365】</vt:lpstr>
      <vt:lpstr>音声の録音手順について 【 PowerPoint2019／Microsoft365 】</vt:lpstr>
      <vt:lpstr>音声の録音手順について  【 PowerPoint2019／Microsoft365 】</vt:lpstr>
      <vt:lpstr>音声の録音手順について  【 PowerPoint2019／Microsoft365 】</vt:lpstr>
      <vt:lpstr>音声の録音手順について 【PowerPoint2010／2013】</vt:lpstr>
      <vt:lpstr>音声の録音手順について 【PowerPoint2010/2013 】</vt:lpstr>
      <vt:lpstr>音声の録音手順について 【PowerPoint2010/2013 】</vt:lpstr>
      <vt:lpstr>動画変換方法</vt:lpstr>
      <vt:lpstr>音声の録音手順について 【PowerPoint2010/2013 】</vt:lpstr>
      <vt:lpstr>音声の録音手順について 【PowerPoint2010/2013 】</vt:lpstr>
      <vt:lpstr>音声の録音手順について【その他】</vt:lpstr>
      <vt:lpstr>動画ファイルがある場合</vt:lpstr>
      <vt:lpstr>特定のスライドの録音を修正したいとき</vt:lpstr>
      <vt:lpstr>スライド毎の音声を確認したいとき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第62回全日本病院学会 in岡山 音声付きパワーポイントデータ作成方法</dc:title>
  <dc:creator>1234</dc:creator>
  <cp:lastModifiedBy>63-04812</cp:lastModifiedBy>
  <cp:revision>3</cp:revision>
  <dcterms:created xsi:type="dcterms:W3CDTF">2021-07-14T10:46:04Z</dcterms:created>
  <dcterms:modified xsi:type="dcterms:W3CDTF">2021-08-13T07:57:20Z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2021-06-18T00:00:00Z</vt:filetime>
  </property>
  <property fmtid="{D5CDD505-2E9C-101B-9397-08002B2CF9AE}" pid="3" name="Creator">
    <vt:lpwstr>Microsoft® PowerPoint® 2013</vt:lpwstr>
  </property>
  <property fmtid="{D5CDD505-2E9C-101B-9397-08002B2CF9AE}" pid="4" name="LastSaved">
    <vt:filetime>2021-07-14T00:00:00Z</vt:filetime>
  </property>
</Properties>
</file>