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055E52-F939-4F6F-B0E8-C6E05138E0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07A51C8-22E4-4FBD-AD09-E540A062A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361D85-14E0-47A3-A349-323430883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27ECBA-C73D-4C01-84DF-3A9CCA6C0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24F69F-E1CE-43C1-8907-4DA94F1CA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41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775327-B8B2-4C83-9269-0A082B315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641D6BC-7E82-42C6-A836-B8DA304C0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F63CDC-9F76-4E8C-A7A2-0E3E03F73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2B78DE-AC8B-4C9F-8389-06BCA4B7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52AA8C-317D-4CEC-8160-4FAF34673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25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1C84973-3D95-4F94-A9C4-B16A40579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75799BE-94FE-46A2-A1C8-ACF1C4842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B08DF9-93DE-4C4F-8AC3-AD5566C2F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EEDDFD-9601-4D50-AF7C-2A1796218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4900A7-1F67-4DAA-9976-24E9A8170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630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768C1D-1EF7-475F-8E15-46E7CD26F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23513-8E66-4634-8662-2C0E32C89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34B9B0-D4A0-4484-9603-DDBE82730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930D6B-BC66-449E-BB11-C50AE767F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0845D8-C982-4D04-91A0-97A1CAB70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09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686AF-F9C2-4819-AC58-A2D6CBFBB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D005ED2-77E1-49A2-9A7C-368B85B41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FD7FBD-89DB-4420-BDBA-BC413A6B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EBA8E5-006A-4003-B362-5BC5379E9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D897CD-C36E-4D1D-B40D-93D5EB4D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23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B9380-B9E4-4A22-84F7-27B518814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109C14-1F29-4233-92D1-2319116496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929C85-3854-4300-8172-00F0393E4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27921F-C271-4B56-8D18-1B684D2C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F2F6F4F-A867-47E3-9E1A-CF2166DAF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1E7ADC-DFB9-4B93-BC77-EC1336D8D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39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7BF16C-C58C-41DE-960F-7CEEE5A61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D527C8-F9AF-4308-B67B-BDB4F7154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394898B-7721-4EBB-95BE-0298321A86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2DB7972-5E0A-44CA-8B2E-6406EF1AC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AA8E13F-8400-47B7-AF2C-999FE96AFA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D47DEE9-4708-40DD-A219-4F85F43C0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82D4B51-FEA6-4DEB-B43F-10D007F73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F7A73B-28DF-479D-AC9E-CB9D7FA40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413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3ECE1F-03AC-4531-8216-B0FE918D8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0F99558-B0C9-461C-90DA-DE5FFAEA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F13B1BD-A392-4273-A8BD-FDA6ED699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D36826-9D55-4E1B-956A-FC2502BB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951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5F40498-B73F-45D4-A9DF-E8E231D7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F9730E-DE4F-4DBB-B465-116DFF73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6E6BA8-CD8A-4D12-9990-BF15A3603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25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8D68D5-6260-407B-9A20-259613508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73A54F-B1D7-4AEB-87D2-C564C0C53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BB232B8-227F-4699-AF26-D2C4C6D1F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B176528-E9CA-4C51-B9EA-11B2F6647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4EF119-0F61-40F5-99ED-7A11DC4F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ABA513-292E-466C-A49D-31241757E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360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CCB76B-E741-4824-A996-943CF4A1C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664F18A-1AF4-46A8-A7EB-32B2D68F19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49850A-21A3-45FD-AA6A-008FE5165B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EDE0DB-EB06-4395-BCA3-C1465F0DD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EAAC919-7543-4711-9789-3EA575E53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9B155F-9960-4D35-AF51-E51185C5B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85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AE34B5F-6AC9-4691-865C-0B9279298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668760-DB23-4972-BFCC-CA10D295A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656050-09F5-4178-ACB4-2044234A5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E0D15-55C9-42AA-B3D7-52D4152BD953}" type="datetimeFigureOut">
              <a:rPr kumimoji="1" lang="ja-JP" altLang="en-US" smtClean="0"/>
              <a:t>2023/9/28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2BA14E-9F04-4B17-A2B8-CC896C039D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2B9D2B-99D1-44F1-9C81-EF8871C9D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2CF3-4740-4302-A121-EE81C93D75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673EED3-5E87-4105-A607-353D71FA159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893" y="0"/>
            <a:ext cx="1639107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6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062EDEF-5B81-4046-AF28-79E0FE3EEA9F}"/>
              </a:ext>
            </a:extLst>
          </p:cNvPr>
          <p:cNvSpPr txBox="1"/>
          <p:nvPr/>
        </p:nvSpPr>
        <p:spPr>
          <a:xfrm>
            <a:off x="2066026" y="1440611"/>
            <a:ext cx="8059947" cy="92333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5400" dirty="0"/>
              <a:t>　　　　演題名　　　　</a:t>
            </a:r>
            <a:endParaRPr kumimoji="1" lang="ja-JP" altLang="en-US" sz="5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95445C1-0B57-4ECE-BF46-94A28F288872}"/>
              </a:ext>
            </a:extLst>
          </p:cNvPr>
          <p:cNvSpPr txBox="1"/>
          <p:nvPr/>
        </p:nvSpPr>
        <p:spPr>
          <a:xfrm>
            <a:off x="2865406" y="2449525"/>
            <a:ext cx="6461185" cy="52322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　　　　　　</a:t>
            </a:r>
            <a:r>
              <a:rPr kumimoji="1" lang="ja-JP" altLang="en-US" sz="2800" dirty="0"/>
              <a:t>　サブタイトル</a:t>
            </a:r>
            <a:r>
              <a:rPr kumimoji="1" lang="ja-JP" altLang="en-US" sz="2400" dirty="0"/>
              <a:t>　　　　　　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91B3098-1FBB-4ED7-9533-F0D3440401BF}"/>
              </a:ext>
            </a:extLst>
          </p:cNvPr>
          <p:cNvSpPr txBox="1"/>
          <p:nvPr/>
        </p:nvSpPr>
        <p:spPr>
          <a:xfrm>
            <a:off x="276045" y="258792"/>
            <a:ext cx="2932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作成イメージ</a:t>
            </a:r>
            <a:endParaRPr kumimoji="1" lang="en-US" altLang="ja-JP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035B1B6-AFFB-45CD-B2C9-95124F8B5A6F}"/>
              </a:ext>
            </a:extLst>
          </p:cNvPr>
          <p:cNvSpPr txBox="1"/>
          <p:nvPr/>
        </p:nvSpPr>
        <p:spPr>
          <a:xfrm>
            <a:off x="814220" y="3600739"/>
            <a:ext cx="2932981" cy="46166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病院・施設名</a:t>
            </a:r>
            <a:endParaRPr kumimoji="1" lang="en-US" altLang="ja-JP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12DB604-2EE4-4CD3-B465-BB9AC0602820}"/>
              </a:ext>
            </a:extLst>
          </p:cNvPr>
          <p:cNvSpPr txBox="1"/>
          <p:nvPr/>
        </p:nvSpPr>
        <p:spPr>
          <a:xfrm>
            <a:off x="814220" y="4191206"/>
            <a:ext cx="4625197" cy="218521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○○課　○○ ○○（名前）←発表者名</a:t>
            </a:r>
            <a:endParaRPr kumimoji="1" lang="en-US" altLang="ja-JP" sz="2000" dirty="0"/>
          </a:p>
          <a:p>
            <a:r>
              <a:rPr lang="ja-JP" altLang="en-US" sz="2000" dirty="0"/>
              <a:t>○○課　○○ ○○（名前）</a:t>
            </a:r>
            <a:endParaRPr lang="en-US" altLang="ja-JP" sz="2000" dirty="0"/>
          </a:p>
          <a:p>
            <a:r>
              <a:rPr lang="ja-JP" altLang="en-US" sz="2000" dirty="0"/>
              <a:t>○○課　○○ ○○（名前）</a:t>
            </a:r>
            <a:endParaRPr kumimoji="1" lang="en-US" altLang="ja-JP" sz="2000" dirty="0"/>
          </a:p>
          <a:p>
            <a:r>
              <a:rPr lang="ja-JP" altLang="en-US" sz="2000" dirty="0"/>
              <a:t>○○課　○○ ○○（名前）</a:t>
            </a:r>
            <a:endParaRPr lang="en-US" altLang="ja-JP" sz="2000" dirty="0"/>
          </a:p>
          <a:p>
            <a:r>
              <a:rPr lang="ja-JP" altLang="en-US" sz="2000" dirty="0"/>
              <a:t>○○課　○○ ○○（名前）</a:t>
            </a:r>
            <a:endParaRPr kumimoji="1" lang="en-US" altLang="ja-JP" sz="2000" dirty="0"/>
          </a:p>
          <a:p>
            <a:endParaRPr lang="en-US" altLang="ja-JP" dirty="0"/>
          </a:p>
          <a:p>
            <a:r>
              <a:rPr kumimoji="1" lang="ja-JP" altLang="en-US" dirty="0"/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3998549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C2D338-0F93-4738-83AB-954AF3C96A41}"/>
              </a:ext>
            </a:extLst>
          </p:cNvPr>
          <p:cNvSpPr/>
          <p:nvPr/>
        </p:nvSpPr>
        <p:spPr>
          <a:xfrm>
            <a:off x="862641" y="4903367"/>
            <a:ext cx="108692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本文は１８</a:t>
            </a:r>
            <a:r>
              <a:rPr lang="en-US" altLang="ja-JP" dirty="0" err="1"/>
              <a:t>pt</a:t>
            </a:r>
            <a:r>
              <a:rPr lang="ja-JP" altLang="en-US" dirty="0"/>
              <a:t>～２４</a:t>
            </a:r>
            <a:r>
              <a:rPr lang="en-US" altLang="ja-JP" dirty="0" err="1"/>
              <a:t>pt</a:t>
            </a:r>
            <a:r>
              <a:rPr lang="ja-JP" altLang="en-US" dirty="0"/>
              <a:t>前後、見出しは３２</a:t>
            </a:r>
            <a:r>
              <a:rPr lang="en-US" altLang="ja-JP" dirty="0" err="1"/>
              <a:t>pt</a:t>
            </a:r>
            <a:r>
              <a:rPr lang="ja-JP" altLang="en-US" dirty="0"/>
              <a:t>前後がおすすめです。</a:t>
            </a:r>
          </a:p>
          <a:p>
            <a:r>
              <a:rPr lang="ja-JP" altLang="en-US" dirty="0"/>
              <a:t>本文に小さな文字（１８</a:t>
            </a:r>
            <a:r>
              <a:rPr lang="en-US" altLang="ja-JP" dirty="0" err="1"/>
              <a:t>pt</a:t>
            </a:r>
            <a:r>
              <a:rPr lang="ja-JP" altLang="en-US" dirty="0"/>
              <a:t>以下）のご利用はお控えください。</a:t>
            </a:r>
          </a:p>
          <a:p>
            <a:r>
              <a:rPr lang="ja-JP" altLang="en-US" dirty="0"/>
              <a:t>補足説明・注意書きは小さい文字でも構いませんが、実際の視聴画面では読みづらい可能性があります。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4F23BE-05FA-4F02-9D1D-A0BDAA36A493}"/>
              </a:ext>
            </a:extLst>
          </p:cNvPr>
          <p:cNvSpPr txBox="1"/>
          <p:nvPr/>
        </p:nvSpPr>
        <p:spPr>
          <a:xfrm>
            <a:off x="862641" y="4318592"/>
            <a:ext cx="5233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注意点②：文字の大きさ</a:t>
            </a:r>
            <a:endParaRPr kumimoji="1" lang="ja-JP" altLang="en-US" sz="32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AC99E56-B110-4817-9EF0-40768D9880DC}"/>
              </a:ext>
            </a:extLst>
          </p:cNvPr>
          <p:cNvSpPr txBox="1"/>
          <p:nvPr/>
        </p:nvSpPr>
        <p:spPr>
          <a:xfrm>
            <a:off x="862642" y="870600"/>
            <a:ext cx="8410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注意点①：</a:t>
            </a:r>
            <a:r>
              <a:rPr lang="en-US" altLang="ja-JP" sz="3200" dirty="0"/>
              <a:t>AMG</a:t>
            </a:r>
            <a:r>
              <a:rPr lang="ja-JP" altLang="en-US" sz="3200" dirty="0"/>
              <a:t>ロゴマーク</a:t>
            </a:r>
            <a:endParaRPr kumimoji="1" lang="ja-JP" altLang="en-US" sz="32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7153E5E-3B33-4BDD-83AE-D47EBA1AF1F3}"/>
              </a:ext>
            </a:extLst>
          </p:cNvPr>
          <p:cNvSpPr/>
          <p:nvPr/>
        </p:nvSpPr>
        <p:spPr>
          <a:xfrm>
            <a:off x="862641" y="1470498"/>
            <a:ext cx="1111944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①表示タブ→スライドマスターをクリック</a:t>
            </a:r>
            <a:endParaRPr lang="en-US" altLang="ja-JP" dirty="0"/>
          </a:p>
          <a:p>
            <a:r>
              <a:rPr lang="ja-JP" altLang="en-US" dirty="0"/>
              <a:t>②画面左側の一番上のスライドをクリック</a:t>
            </a:r>
            <a:endParaRPr lang="en-US" altLang="ja-JP" dirty="0"/>
          </a:p>
          <a:p>
            <a:r>
              <a:rPr lang="ja-JP" altLang="en-US" dirty="0"/>
              <a:t>③挿入タブ→画像をクリック</a:t>
            </a:r>
            <a:endParaRPr lang="en-US" altLang="ja-JP" dirty="0"/>
          </a:p>
          <a:p>
            <a:r>
              <a:rPr lang="ja-JP" altLang="en-US" dirty="0"/>
              <a:t>④画像を選択し、挿入をクリック</a:t>
            </a:r>
            <a:endParaRPr lang="en-US" altLang="ja-JP" dirty="0"/>
          </a:p>
          <a:p>
            <a:r>
              <a:rPr lang="ja-JP" altLang="en-US" dirty="0"/>
              <a:t>⑤画像を右上に移動</a:t>
            </a:r>
            <a:endParaRPr lang="en-US" altLang="ja-JP" dirty="0"/>
          </a:p>
          <a:p>
            <a:r>
              <a:rPr lang="ja-JP" altLang="en-US" dirty="0"/>
              <a:t>⑥スライドマスタータブ→マスター表示を閉じる をクリック</a:t>
            </a:r>
            <a:endParaRPr lang="en-US" altLang="ja-JP" dirty="0"/>
          </a:p>
          <a:p>
            <a:r>
              <a:rPr lang="en-US" altLang="ja-JP" dirty="0"/>
              <a:t>※AMG</a:t>
            </a:r>
            <a:r>
              <a:rPr lang="ja-JP" altLang="en-US" dirty="0"/>
              <a:t>ロゴマーク</a:t>
            </a:r>
            <a:endParaRPr lang="en-US" altLang="ja-JP" dirty="0"/>
          </a:p>
          <a:p>
            <a:r>
              <a:rPr lang="ja-JP" altLang="en-US" dirty="0"/>
              <a:t>データ管理システム（文書管理 </a:t>
            </a:r>
            <a:r>
              <a:rPr lang="en-US" altLang="ja-JP" dirty="0"/>
              <a:t>&gt; </a:t>
            </a:r>
            <a:r>
              <a:rPr lang="ja-JP" altLang="en-US" dirty="0"/>
              <a:t>文書一覧 </a:t>
            </a:r>
            <a:r>
              <a:rPr lang="en-US" altLang="ja-JP" dirty="0"/>
              <a:t>&gt; </a:t>
            </a:r>
            <a:r>
              <a:rPr lang="ja-JP" altLang="en-US" dirty="0"/>
              <a:t>部署共有 </a:t>
            </a:r>
            <a:r>
              <a:rPr lang="en-US" altLang="ja-JP" dirty="0"/>
              <a:t>&gt; 000_</a:t>
            </a:r>
            <a:r>
              <a:rPr lang="ja-JP" altLang="en-US" dirty="0"/>
              <a:t>ＡＭＧ協議会 </a:t>
            </a:r>
            <a:r>
              <a:rPr lang="en-US" altLang="ja-JP" dirty="0"/>
              <a:t>&gt; </a:t>
            </a:r>
            <a:r>
              <a:rPr lang="ja-JP" altLang="en-US" dirty="0"/>
              <a:t>規定 </a:t>
            </a:r>
            <a:r>
              <a:rPr lang="en-US" altLang="ja-JP" dirty="0"/>
              <a:t>&gt; AMG</a:t>
            </a:r>
            <a:r>
              <a:rPr lang="ja-JP" altLang="en-US" dirty="0"/>
              <a:t>ロゴマーク）よりダウンロード可能です。</a:t>
            </a:r>
          </a:p>
        </p:txBody>
      </p:sp>
    </p:spTree>
    <p:extLst>
      <p:ext uri="{BB962C8B-B14F-4D97-AF65-F5344CB8AC3E}">
        <p14:creationId xmlns:p14="http://schemas.microsoft.com/office/powerpoint/2010/main" val="294184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C2D338-0F93-4738-83AB-954AF3C96A41}"/>
              </a:ext>
            </a:extLst>
          </p:cNvPr>
          <p:cNvSpPr/>
          <p:nvPr/>
        </p:nvSpPr>
        <p:spPr>
          <a:xfrm>
            <a:off x="862638" y="1151729"/>
            <a:ext cx="7113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写真には著作権と肖像権が発生します。</a:t>
            </a:r>
          </a:p>
          <a:p>
            <a:r>
              <a:rPr lang="ja-JP" altLang="en-US" dirty="0"/>
              <a:t>映っている方と撮影した方の許可を得てください。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4F23BE-05FA-4F02-9D1D-A0BDAA36A493}"/>
              </a:ext>
            </a:extLst>
          </p:cNvPr>
          <p:cNvSpPr txBox="1"/>
          <p:nvPr/>
        </p:nvSpPr>
        <p:spPr>
          <a:xfrm>
            <a:off x="862638" y="566954"/>
            <a:ext cx="839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注意点③：写真の著作権と肖像権について</a:t>
            </a:r>
            <a:endParaRPr kumimoji="1" lang="ja-JP" altLang="en-US" sz="32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F90BAD0-8EC0-49B6-B924-EA3EB74B820C}"/>
              </a:ext>
            </a:extLst>
          </p:cNvPr>
          <p:cNvSpPr txBox="1"/>
          <p:nvPr/>
        </p:nvSpPr>
        <p:spPr>
          <a:xfrm>
            <a:off x="862637" y="1942598"/>
            <a:ext cx="839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注意点④：イラストの著作権について</a:t>
            </a:r>
            <a:endParaRPr kumimoji="1" lang="ja-JP" altLang="en-US" sz="32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B527F7E-65CA-4677-A347-1D59CEF8F2F0}"/>
              </a:ext>
            </a:extLst>
          </p:cNvPr>
          <p:cNvSpPr/>
          <p:nvPr/>
        </p:nvSpPr>
        <p:spPr>
          <a:xfrm>
            <a:off x="862637" y="2473430"/>
            <a:ext cx="9877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イラストには著作権が発生します。</a:t>
            </a:r>
          </a:p>
          <a:p>
            <a:r>
              <a:rPr lang="ja-JP" altLang="en-US" dirty="0"/>
              <a:t>イラストをダウンロードしてきたサイトの利用規約をご確認ください。</a:t>
            </a:r>
          </a:p>
          <a:p>
            <a:r>
              <a:rPr lang="ja-JP" altLang="en-US" dirty="0"/>
              <a:t>参考｜かわいいフリー素材集「いらすとや」の利用規約</a:t>
            </a:r>
          </a:p>
          <a:p>
            <a:r>
              <a:rPr lang="ja-JP" altLang="en-US" dirty="0"/>
              <a:t>フリー素材を提供しているサイトには、各サイトによって様々な規約があります。</a:t>
            </a:r>
          </a:p>
          <a:p>
            <a:r>
              <a:rPr lang="ja-JP" altLang="en-US" dirty="0"/>
              <a:t>例えば「いらすとや」（</a:t>
            </a:r>
            <a:r>
              <a:rPr lang="en-US" altLang="ja-JP" dirty="0"/>
              <a:t>https://www.irasutoya.com/</a:t>
            </a:r>
            <a:r>
              <a:rPr lang="ja-JP" altLang="en-US" dirty="0"/>
              <a:t>）の場合、「ご利用規定」があります。内容をよく確認の上、イラストを使用してください。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C4183DD-5A94-44A8-A0D3-0A2AE075ABB7}"/>
              </a:ext>
            </a:extLst>
          </p:cNvPr>
          <p:cNvSpPr txBox="1"/>
          <p:nvPr/>
        </p:nvSpPr>
        <p:spPr>
          <a:xfrm>
            <a:off x="862636" y="4438842"/>
            <a:ext cx="839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注意点⑤：スライドサイズについて</a:t>
            </a:r>
            <a:endParaRPr kumimoji="1" lang="ja-JP" altLang="en-US" sz="32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D14DFAE-E4B4-4788-9C35-355F7D1DFD7A}"/>
              </a:ext>
            </a:extLst>
          </p:cNvPr>
          <p:cNvSpPr/>
          <p:nvPr/>
        </p:nvSpPr>
        <p:spPr>
          <a:xfrm>
            <a:off x="862636" y="5106106"/>
            <a:ext cx="90404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スライドのサイズをワイド画面（</a:t>
            </a:r>
            <a:r>
              <a:rPr lang="en-US" altLang="ja-JP" dirty="0"/>
              <a:t>16</a:t>
            </a:r>
            <a:r>
              <a:rPr lang="ja-JP" altLang="en-US" dirty="0"/>
              <a:t>：</a:t>
            </a:r>
            <a:r>
              <a:rPr lang="en-US" altLang="ja-JP" dirty="0"/>
              <a:t>9</a:t>
            </a:r>
            <a:r>
              <a:rPr lang="ja-JP" altLang="en-US" dirty="0"/>
              <a:t>）にしてください。</a:t>
            </a:r>
          </a:p>
          <a:p>
            <a:r>
              <a:rPr lang="en-US" altLang="ja-JP" dirty="0"/>
              <a:t>※</a:t>
            </a:r>
            <a:r>
              <a:rPr lang="ja-JP" altLang="en-US" dirty="0"/>
              <a:t>既に作成済みのパワーポイントを使用される方は、ワイド画面（</a:t>
            </a:r>
            <a:r>
              <a:rPr lang="en-US" altLang="ja-JP" dirty="0"/>
              <a:t>16</a:t>
            </a:r>
            <a:r>
              <a:rPr lang="ja-JP" altLang="en-US" dirty="0"/>
              <a:t>：</a:t>
            </a:r>
            <a:r>
              <a:rPr lang="en-US" altLang="ja-JP" dirty="0"/>
              <a:t>9</a:t>
            </a:r>
            <a:r>
              <a:rPr lang="ja-JP" altLang="en-US" dirty="0"/>
              <a:t>）に変更の上レイアウトのズレを調整してください。</a:t>
            </a:r>
          </a:p>
          <a:p>
            <a:r>
              <a:rPr lang="en-US" altLang="ja-JP" dirty="0"/>
              <a:t>[</a:t>
            </a:r>
            <a:r>
              <a:rPr lang="ja-JP" altLang="en-US" dirty="0"/>
              <a:t>デザイン</a:t>
            </a:r>
            <a:r>
              <a:rPr lang="en-US" altLang="ja-JP" dirty="0"/>
              <a:t>]→[</a:t>
            </a:r>
            <a:r>
              <a:rPr lang="ja-JP" altLang="en-US" dirty="0"/>
              <a:t>スライドのサイズ</a:t>
            </a:r>
            <a:r>
              <a:rPr lang="en-US" altLang="ja-JP" dirty="0"/>
              <a:t>]→[</a:t>
            </a:r>
            <a:r>
              <a:rPr lang="ja-JP" altLang="en-US" dirty="0"/>
              <a:t>ワイド画面（</a:t>
            </a:r>
            <a:r>
              <a:rPr lang="en-US" altLang="ja-JP" dirty="0"/>
              <a:t>16</a:t>
            </a:r>
            <a:r>
              <a:rPr lang="ja-JP" altLang="en-US" dirty="0"/>
              <a:t>：</a:t>
            </a:r>
            <a:r>
              <a:rPr lang="en-US" altLang="ja-JP" dirty="0"/>
              <a:t>9</a:t>
            </a:r>
            <a:r>
              <a:rPr lang="ja-JP" altLang="en-US" dirty="0"/>
              <a:t>）</a:t>
            </a:r>
            <a:r>
              <a:rPr lang="en-US" altLang="ja-JP" dirty="0"/>
              <a:t>]</a:t>
            </a:r>
            <a:r>
              <a:rPr lang="ja-JP" altLang="en-US" dirty="0"/>
              <a:t>をクリック</a:t>
            </a:r>
          </a:p>
        </p:txBody>
      </p:sp>
    </p:spTree>
    <p:extLst>
      <p:ext uri="{BB962C8B-B14F-4D97-AF65-F5344CB8AC3E}">
        <p14:creationId xmlns:p14="http://schemas.microsoft.com/office/powerpoint/2010/main" val="3000938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663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839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428</Words>
  <Application>Microsoft Office PowerPoint</Application>
  <PresentationFormat>ワイド画面</PresentationFormat>
  <Paragraphs>37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soumu-7</dc:creator>
  <cp:lastModifiedBy>soumu-7</cp:lastModifiedBy>
  <cp:revision>7</cp:revision>
  <dcterms:created xsi:type="dcterms:W3CDTF">2023-06-01T00:10:01Z</dcterms:created>
  <dcterms:modified xsi:type="dcterms:W3CDTF">2023-09-28T07:47:28Z</dcterms:modified>
</cp:coreProperties>
</file>