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2883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766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5461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23502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FCAEE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8/13/2021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59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42415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7607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4263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516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27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492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783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956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ja-JP" smtClean="0"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120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666343" y="2457708"/>
            <a:ext cx="10859313" cy="19554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lang="en-US" altLang="ja-JP" sz="3600" b="1">
                <a:solidFill>
                  <a:srgbClr val="5FCAEE"/>
                </a:solidFill>
                <a:latin typeface="Meiryo UI"/>
                <a:cs typeface="Meiryo UI"/>
              </a:rPr>
              <a:t>AMG</a:t>
            </a:r>
            <a:r>
              <a:rPr lang="ja-JP" altLang="en-US" sz="3600" b="1" dirty="0">
                <a:solidFill>
                  <a:srgbClr val="5FCAEE"/>
                </a:solidFill>
                <a:latin typeface="Meiryo UI"/>
                <a:cs typeface="Meiryo UI"/>
              </a:rPr>
              <a:t>学会</a:t>
            </a:r>
            <a:endParaRPr lang="en-US" altLang="ja-JP" sz="3600" b="1" dirty="0">
              <a:solidFill>
                <a:srgbClr val="5FCAEE"/>
              </a:solidFill>
              <a:latin typeface="Meiryo UI"/>
              <a:cs typeface="Meiryo UI"/>
            </a:endParaRPr>
          </a:p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lang="ja-JP" altLang="en-US" sz="4900" b="1" spc="-5" dirty="0">
                <a:latin typeface="Meiryo UI"/>
                <a:cs typeface="Meiryo UI"/>
              </a:rPr>
              <a:t>音声付きパワーポイントデータ </a:t>
            </a:r>
            <a:r>
              <a:rPr lang="ja-JP" altLang="en-US" sz="4900" b="1" spc="-10" dirty="0">
                <a:latin typeface="Meiryo UI"/>
                <a:cs typeface="Meiryo UI"/>
              </a:rPr>
              <a:t>作成方法</a:t>
            </a:r>
            <a:endParaRPr lang="ja-JP" altLang="en-US" sz="4900" dirty="0">
              <a:latin typeface="Meiryo UI"/>
              <a:cs typeface="Meiryo UI"/>
            </a:endParaRPr>
          </a:p>
          <a:p>
            <a:pPr marL="1270" algn="ctr">
              <a:lnSpc>
                <a:spcPts val="5280"/>
              </a:lnSpc>
            </a:pPr>
            <a:r>
              <a:rPr sz="4400" spc="5" dirty="0">
                <a:solidFill>
                  <a:srgbClr val="FF0000"/>
                </a:solidFill>
                <a:latin typeface="Meiryo UI"/>
                <a:cs typeface="Meiryo UI"/>
              </a:rPr>
              <a:t>【</a:t>
            </a:r>
            <a:r>
              <a:rPr sz="4400" spc="-5" dirty="0" err="1">
                <a:solidFill>
                  <a:srgbClr val="FF0000"/>
                </a:solidFill>
                <a:latin typeface="Meiryo UI"/>
                <a:cs typeface="Meiryo UI"/>
              </a:rPr>
              <a:t>Mac</a:t>
            </a:r>
            <a:r>
              <a:rPr sz="4400" spc="-10" dirty="0" err="1">
                <a:solidFill>
                  <a:srgbClr val="FF0000"/>
                </a:solidFill>
                <a:latin typeface="Meiryo UI"/>
                <a:cs typeface="Meiryo UI"/>
              </a:rPr>
              <a:t>の</a:t>
            </a:r>
            <a:r>
              <a:rPr sz="4400" spc="-15" dirty="0" err="1">
                <a:solidFill>
                  <a:srgbClr val="FF0000"/>
                </a:solidFill>
                <a:latin typeface="Meiryo UI"/>
                <a:cs typeface="Meiryo UI"/>
              </a:rPr>
              <a:t>場</a:t>
            </a:r>
            <a:r>
              <a:rPr sz="4400" dirty="0" err="1">
                <a:solidFill>
                  <a:srgbClr val="FF0000"/>
                </a:solidFill>
                <a:latin typeface="Meiryo UI"/>
                <a:cs typeface="Meiryo UI"/>
              </a:rPr>
              <a:t>合</a:t>
            </a:r>
            <a:r>
              <a:rPr sz="4400" dirty="0">
                <a:solidFill>
                  <a:srgbClr val="FF0000"/>
                </a:solidFill>
                <a:latin typeface="Meiryo UI"/>
                <a:cs typeface="Meiryo UI"/>
              </a:rPr>
              <a:t>】</a:t>
            </a:r>
            <a:endParaRPr sz="4400" dirty="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0647" y="329641"/>
            <a:ext cx="423418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dirty="0">
                <a:latin typeface="Meiryo UI"/>
                <a:cs typeface="Meiryo UI"/>
              </a:rPr>
              <a:t>動画ファイ</a:t>
            </a:r>
            <a:r>
              <a:rPr sz="3600" b="0" spc="5" dirty="0">
                <a:latin typeface="Meiryo UI"/>
                <a:cs typeface="Meiryo UI"/>
              </a:rPr>
              <a:t>ル</a:t>
            </a:r>
            <a:r>
              <a:rPr sz="3600" b="0" spc="-5" dirty="0">
                <a:latin typeface="Meiryo UI"/>
                <a:cs typeface="Meiryo UI"/>
              </a:rPr>
              <a:t>があ</a:t>
            </a:r>
            <a:r>
              <a:rPr sz="3600" b="0" spc="5" dirty="0">
                <a:latin typeface="Meiryo UI"/>
                <a:cs typeface="Meiryo UI"/>
              </a:rPr>
              <a:t>る</a:t>
            </a:r>
            <a:r>
              <a:rPr sz="3600" b="0" dirty="0">
                <a:latin typeface="Meiryo UI"/>
                <a:cs typeface="Meiryo UI"/>
              </a:rPr>
              <a:t>場合</a:t>
            </a:r>
            <a:endParaRPr sz="3600">
              <a:latin typeface="Meiryo UI"/>
              <a:cs typeface="Meiryo U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56844" y="1845564"/>
            <a:ext cx="8112759" cy="1948180"/>
            <a:chOff x="656844" y="1845564"/>
            <a:chExt cx="8112759" cy="194818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6844" y="1845564"/>
              <a:ext cx="8112252" cy="194767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6166865" y="2645156"/>
              <a:ext cx="2362200" cy="918844"/>
            </a:xfrm>
            <a:custGeom>
              <a:avLst/>
              <a:gdLst/>
              <a:ahLst/>
              <a:cxnLst/>
              <a:rect l="l" t="t" r="r" b="b"/>
              <a:pathLst>
                <a:path w="2362200" h="918845">
                  <a:moveTo>
                    <a:pt x="2263902" y="328930"/>
                  </a:moveTo>
                  <a:lnTo>
                    <a:pt x="98298" y="328930"/>
                  </a:lnTo>
                  <a:lnTo>
                    <a:pt x="60061" y="336663"/>
                  </a:lnTo>
                  <a:lnTo>
                    <a:pt x="28813" y="357743"/>
                  </a:lnTo>
                  <a:lnTo>
                    <a:pt x="7733" y="388991"/>
                  </a:lnTo>
                  <a:lnTo>
                    <a:pt x="0" y="427228"/>
                  </a:lnTo>
                  <a:lnTo>
                    <a:pt x="0" y="820420"/>
                  </a:lnTo>
                  <a:lnTo>
                    <a:pt x="7733" y="858656"/>
                  </a:lnTo>
                  <a:lnTo>
                    <a:pt x="28813" y="889904"/>
                  </a:lnTo>
                  <a:lnTo>
                    <a:pt x="60061" y="910984"/>
                  </a:lnTo>
                  <a:lnTo>
                    <a:pt x="98298" y="918718"/>
                  </a:lnTo>
                  <a:lnTo>
                    <a:pt x="2263902" y="918718"/>
                  </a:lnTo>
                  <a:lnTo>
                    <a:pt x="2302138" y="910984"/>
                  </a:lnTo>
                  <a:lnTo>
                    <a:pt x="2333386" y="889904"/>
                  </a:lnTo>
                  <a:lnTo>
                    <a:pt x="2354466" y="858656"/>
                  </a:lnTo>
                  <a:lnTo>
                    <a:pt x="2362200" y="820420"/>
                  </a:lnTo>
                  <a:lnTo>
                    <a:pt x="2362200" y="427228"/>
                  </a:lnTo>
                  <a:lnTo>
                    <a:pt x="2354466" y="388991"/>
                  </a:lnTo>
                  <a:lnTo>
                    <a:pt x="2333386" y="357743"/>
                  </a:lnTo>
                  <a:lnTo>
                    <a:pt x="2302138" y="336663"/>
                  </a:lnTo>
                  <a:lnTo>
                    <a:pt x="2263902" y="328930"/>
                  </a:lnTo>
                  <a:close/>
                </a:path>
                <a:path w="2362200" h="918845">
                  <a:moveTo>
                    <a:pt x="1390523" y="0"/>
                  </a:moveTo>
                  <a:lnTo>
                    <a:pt x="1377950" y="328930"/>
                  </a:lnTo>
                  <a:lnTo>
                    <a:pt x="1968500" y="328930"/>
                  </a:lnTo>
                  <a:lnTo>
                    <a:pt x="13905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166865" y="2645156"/>
              <a:ext cx="2362200" cy="918844"/>
            </a:xfrm>
            <a:custGeom>
              <a:avLst/>
              <a:gdLst/>
              <a:ahLst/>
              <a:cxnLst/>
              <a:rect l="l" t="t" r="r" b="b"/>
              <a:pathLst>
                <a:path w="2362200" h="918845">
                  <a:moveTo>
                    <a:pt x="0" y="427228"/>
                  </a:moveTo>
                  <a:lnTo>
                    <a:pt x="7733" y="388991"/>
                  </a:lnTo>
                  <a:lnTo>
                    <a:pt x="28813" y="357743"/>
                  </a:lnTo>
                  <a:lnTo>
                    <a:pt x="60061" y="336663"/>
                  </a:lnTo>
                  <a:lnTo>
                    <a:pt x="98298" y="328930"/>
                  </a:lnTo>
                  <a:lnTo>
                    <a:pt x="1377950" y="328930"/>
                  </a:lnTo>
                  <a:lnTo>
                    <a:pt x="1390523" y="0"/>
                  </a:lnTo>
                  <a:lnTo>
                    <a:pt x="1968500" y="328930"/>
                  </a:lnTo>
                  <a:lnTo>
                    <a:pt x="2263902" y="328930"/>
                  </a:lnTo>
                  <a:lnTo>
                    <a:pt x="2302138" y="336663"/>
                  </a:lnTo>
                  <a:lnTo>
                    <a:pt x="2333386" y="357743"/>
                  </a:lnTo>
                  <a:lnTo>
                    <a:pt x="2354466" y="388991"/>
                  </a:lnTo>
                  <a:lnTo>
                    <a:pt x="2362200" y="427228"/>
                  </a:lnTo>
                  <a:lnTo>
                    <a:pt x="2362200" y="574675"/>
                  </a:lnTo>
                  <a:lnTo>
                    <a:pt x="2362200" y="820420"/>
                  </a:lnTo>
                  <a:lnTo>
                    <a:pt x="2354466" y="858656"/>
                  </a:lnTo>
                  <a:lnTo>
                    <a:pt x="2333386" y="889904"/>
                  </a:lnTo>
                  <a:lnTo>
                    <a:pt x="2302138" y="910984"/>
                  </a:lnTo>
                  <a:lnTo>
                    <a:pt x="2263902" y="918718"/>
                  </a:lnTo>
                  <a:lnTo>
                    <a:pt x="1968500" y="918718"/>
                  </a:lnTo>
                  <a:lnTo>
                    <a:pt x="1377950" y="918718"/>
                  </a:lnTo>
                  <a:lnTo>
                    <a:pt x="98298" y="918718"/>
                  </a:lnTo>
                  <a:lnTo>
                    <a:pt x="60061" y="910984"/>
                  </a:lnTo>
                  <a:lnTo>
                    <a:pt x="28813" y="889904"/>
                  </a:lnTo>
                  <a:lnTo>
                    <a:pt x="7733" y="858656"/>
                  </a:lnTo>
                  <a:lnTo>
                    <a:pt x="0" y="820420"/>
                  </a:lnTo>
                  <a:lnTo>
                    <a:pt x="0" y="574675"/>
                  </a:lnTo>
                  <a:lnTo>
                    <a:pt x="0" y="427228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650557" y="4498657"/>
            <a:ext cx="8128000" cy="1943735"/>
            <a:chOff x="650557" y="4498657"/>
            <a:chExt cx="8128000" cy="1943735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9891" y="4507992"/>
              <a:ext cx="8109204" cy="1924812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55319" y="4503420"/>
              <a:ext cx="8118475" cy="1934210"/>
            </a:xfrm>
            <a:custGeom>
              <a:avLst/>
              <a:gdLst/>
              <a:ahLst/>
              <a:cxnLst/>
              <a:rect l="l" t="t" r="r" b="b"/>
              <a:pathLst>
                <a:path w="8118475" h="1934210">
                  <a:moveTo>
                    <a:pt x="0" y="1933955"/>
                  </a:moveTo>
                  <a:lnTo>
                    <a:pt x="8118348" y="1933955"/>
                  </a:lnTo>
                  <a:lnTo>
                    <a:pt x="8118348" y="0"/>
                  </a:lnTo>
                  <a:lnTo>
                    <a:pt x="0" y="0"/>
                  </a:lnTo>
                  <a:lnTo>
                    <a:pt x="0" y="1933955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580381" y="4629150"/>
              <a:ext cx="498475" cy="393700"/>
            </a:xfrm>
            <a:custGeom>
              <a:avLst/>
              <a:gdLst/>
              <a:ahLst/>
              <a:cxnLst/>
              <a:rect l="l" t="t" r="r" b="b"/>
              <a:pathLst>
                <a:path w="498475" h="393700">
                  <a:moveTo>
                    <a:pt x="0" y="196595"/>
                  </a:moveTo>
                  <a:lnTo>
                    <a:pt x="5060" y="156972"/>
                  </a:lnTo>
                  <a:lnTo>
                    <a:pt x="19573" y="120068"/>
                  </a:lnTo>
                  <a:lnTo>
                    <a:pt x="42541" y="86673"/>
                  </a:lnTo>
                  <a:lnTo>
                    <a:pt x="72961" y="57578"/>
                  </a:lnTo>
                  <a:lnTo>
                    <a:pt x="109835" y="33573"/>
                  </a:lnTo>
                  <a:lnTo>
                    <a:pt x="152161" y="15448"/>
                  </a:lnTo>
                  <a:lnTo>
                    <a:pt x="198941" y="3993"/>
                  </a:lnTo>
                  <a:lnTo>
                    <a:pt x="249173" y="0"/>
                  </a:lnTo>
                  <a:lnTo>
                    <a:pt x="299406" y="3993"/>
                  </a:lnTo>
                  <a:lnTo>
                    <a:pt x="346186" y="15448"/>
                  </a:lnTo>
                  <a:lnTo>
                    <a:pt x="388512" y="33573"/>
                  </a:lnTo>
                  <a:lnTo>
                    <a:pt x="425386" y="57578"/>
                  </a:lnTo>
                  <a:lnTo>
                    <a:pt x="455806" y="86673"/>
                  </a:lnTo>
                  <a:lnTo>
                    <a:pt x="478774" y="120068"/>
                  </a:lnTo>
                  <a:lnTo>
                    <a:pt x="493287" y="156972"/>
                  </a:lnTo>
                  <a:lnTo>
                    <a:pt x="498347" y="196595"/>
                  </a:lnTo>
                  <a:lnTo>
                    <a:pt x="493287" y="236219"/>
                  </a:lnTo>
                  <a:lnTo>
                    <a:pt x="478774" y="273123"/>
                  </a:lnTo>
                  <a:lnTo>
                    <a:pt x="455806" y="306518"/>
                  </a:lnTo>
                  <a:lnTo>
                    <a:pt x="425386" y="335613"/>
                  </a:lnTo>
                  <a:lnTo>
                    <a:pt x="388512" y="359618"/>
                  </a:lnTo>
                  <a:lnTo>
                    <a:pt x="346186" y="377743"/>
                  </a:lnTo>
                  <a:lnTo>
                    <a:pt x="299406" y="389198"/>
                  </a:lnTo>
                  <a:lnTo>
                    <a:pt x="249173" y="393192"/>
                  </a:lnTo>
                  <a:lnTo>
                    <a:pt x="198941" y="389198"/>
                  </a:lnTo>
                  <a:lnTo>
                    <a:pt x="152161" y="377743"/>
                  </a:lnTo>
                  <a:lnTo>
                    <a:pt x="109835" y="359618"/>
                  </a:lnTo>
                  <a:lnTo>
                    <a:pt x="72961" y="335613"/>
                  </a:lnTo>
                  <a:lnTo>
                    <a:pt x="42541" y="306518"/>
                  </a:lnTo>
                  <a:lnTo>
                    <a:pt x="19573" y="273123"/>
                  </a:lnTo>
                  <a:lnTo>
                    <a:pt x="5060" y="236219"/>
                  </a:lnTo>
                  <a:lnTo>
                    <a:pt x="0" y="196595"/>
                  </a:lnTo>
                  <a:close/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200649" y="4814697"/>
              <a:ext cx="2932430" cy="923925"/>
            </a:xfrm>
            <a:custGeom>
              <a:avLst/>
              <a:gdLst/>
              <a:ahLst/>
              <a:cxnLst/>
              <a:rect l="l" t="t" r="r" b="b"/>
              <a:pathLst>
                <a:path w="2932429" h="923925">
                  <a:moveTo>
                    <a:pt x="2796285" y="108584"/>
                  </a:moveTo>
                  <a:lnTo>
                    <a:pt x="135889" y="108584"/>
                  </a:lnTo>
                  <a:lnTo>
                    <a:pt x="92935" y="115512"/>
                  </a:lnTo>
                  <a:lnTo>
                    <a:pt x="55632" y="134801"/>
                  </a:lnTo>
                  <a:lnTo>
                    <a:pt x="26216" y="164217"/>
                  </a:lnTo>
                  <a:lnTo>
                    <a:pt x="6927" y="201520"/>
                  </a:lnTo>
                  <a:lnTo>
                    <a:pt x="0" y="244475"/>
                  </a:lnTo>
                  <a:lnTo>
                    <a:pt x="0" y="788034"/>
                  </a:lnTo>
                  <a:lnTo>
                    <a:pt x="6927" y="830984"/>
                  </a:lnTo>
                  <a:lnTo>
                    <a:pt x="26216" y="868287"/>
                  </a:lnTo>
                  <a:lnTo>
                    <a:pt x="55632" y="897704"/>
                  </a:lnTo>
                  <a:lnTo>
                    <a:pt x="92935" y="916996"/>
                  </a:lnTo>
                  <a:lnTo>
                    <a:pt x="135889" y="923924"/>
                  </a:lnTo>
                  <a:lnTo>
                    <a:pt x="2796285" y="923924"/>
                  </a:lnTo>
                  <a:lnTo>
                    <a:pt x="2839240" y="916996"/>
                  </a:lnTo>
                  <a:lnTo>
                    <a:pt x="2876543" y="897704"/>
                  </a:lnTo>
                  <a:lnTo>
                    <a:pt x="2905959" y="868287"/>
                  </a:lnTo>
                  <a:lnTo>
                    <a:pt x="2925248" y="830984"/>
                  </a:lnTo>
                  <a:lnTo>
                    <a:pt x="2932176" y="788034"/>
                  </a:lnTo>
                  <a:lnTo>
                    <a:pt x="2932176" y="244475"/>
                  </a:lnTo>
                  <a:lnTo>
                    <a:pt x="2925248" y="201520"/>
                  </a:lnTo>
                  <a:lnTo>
                    <a:pt x="2905959" y="164217"/>
                  </a:lnTo>
                  <a:lnTo>
                    <a:pt x="2876543" y="134801"/>
                  </a:lnTo>
                  <a:lnTo>
                    <a:pt x="2839240" y="115512"/>
                  </a:lnTo>
                  <a:lnTo>
                    <a:pt x="2796285" y="108584"/>
                  </a:lnTo>
                  <a:close/>
                </a:path>
                <a:path w="2932429" h="923925">
                  <a:moveTo>
                    <a:pt x="7112" y="0"/>
                  </a:moveTo>
                  <a:lnTo>
                    <a:pt x="488696" y="108584"/>
                  </a:lnTo>
                  <a:lnTo>
                    <a:pt x="1221739" y="108584"/>
                  </a:lnTo>
                  <a:lnTo>
                    <a:pt x="71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200649" y="4814697"/>
              <a:ext cx="2932430" cy="923925"/>
            </a:xfrm>
            <a:custGeom>
              <a:avLst/>
              <a:gdLst/>
              <a:ahLst/>
              <a:cxnLst/>
              <a:rect l="l" t="t" r="r" b="b"/>
              <a:pathLst>
                <a:path w="2932429" h="923925">
                  <a:moveTo>
                    <a:pt x="0" y="244475"/>
                  </a:moveTo>
                  <a:lnTo>
                    <a:pt x="6927" y="201520"/>
                  </a:lnTo>
                  <a:lnTo>
                    <a:pt x="26216" y="164217"/>
                  </a:lnTo>
                  <a:lnTo>
                    <a:pt x="55632" y="134801"/>
                  </a:lnTo>
                  <a:lnTo>
                    <a:pt x="92935" y="115512"/>
                  </a:lnTo>
                  <a:lnTo>
                    <a:pt x="135889" y="108584"/>
                  </a:lnTo>
                  <a:lnTo>
                    <a:pt x="488696" y="108584"/>
                  </a:lnTo>
                  <a:lnTo>
                    <a:pt x="7112" y="0"/>
                  </a:lnTo>
                  <a:lnTo>
                    <a:pt x="1221739" y="108584"/>
                  </a:lnTo>
                  <a:lnTo>
                    <a:pt x="2796285" y="108584"/>
                  </a:lnTo>
                  <a:lnTo>
                    <a:pt x="2839240" y="115512"/>
                  </a:lnTo>
                  <a:lnTo>
                    <a:pt x="2876543" y="134801"/>
                  </a:lnTo>
                  <a:lnTo>
                    <a:pt x="2905959" y="164217"/>
                  </a:lnTo>
                  <a:lnTo>
                    <a:pt x="2925248" y="201520"/>
                  </a:lnTo>
                  <a:lnTo>
                    <a:pt x="2932176" y="244475"/>
                  </a:lnTo>
                  <a:lnTo>
                    <a:pt x="2932176" y="448309"/>
                  </a:lnTo>
                  <a:lnTo>
                    <a:pt x="2932176" y="788034"/>
                  </a:lnTo>
                  <a:lnTo>
                    <a:pt x="2925248" y="830984"/>
                  </a:lnTo>
                  <a:lnTo>
                    <a:pt x="2905959" y="868287"/>
                  </a:lnTo>
                  <a:lnTo>
                    <a:pt x="2876543" y="897704"/>
                  </a:lnTo>
                  <a:lnTo>
                    <a:pt x="2839240" y="916996"/>
                  </a:lnTo>
                  <a:lnTo>
                    <a:pt x="2796285" y="923924"/>
                  </a:lnTo>
                  <a:lnTo>
                    <a:pt x="1221739" y="923924"/>
                  </a:lnTo>
                  <a:lnTo>
                    <a:pt x="488696" y="923924"/>
                  </a:lnTo>
                  <a:lnTo>
                    <a:pt x="135889" y="923924"/>
                  </a:lnTo>
                  <a:lnTo>
                    <a:pt x="92935" y="916996"/>
                  </a:lnTo>
                  <a:lnTo>
                    <a:pt x="55632" y="897704"/>
                  </a:lnTo>
                  <a:lnTo>
                    <a:pt x="26216" y="868287"/>
                  </a:lnTo>
                  <a:lnTo>
                    <a:pt x="6927" y="830984"/>
                  </a:lnTo>
                  <a:lnTo>
                    <a:pt x="0" y="788034"/>
                  </a:lnTo>
                  <a:lnTo>
                    <a:pt x="0" y="448309"/>
                  </a:lnTo>
                  <a:lnTo>
                    <a:pt x="0" y="244475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250647" y="967486"/>
            <a:ext cx="1008761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latin typeface="Meiryo UI"/>
                <a:cs typeface="Meiryo UI"/>
              </a:rPr>
              <a:t>・動画ファ</a:t>
            </a:r>
            <a:r>
              <a:rPr sz="1400" spc="5" dirty="0">
                <a:latin typeface="Meiryo UI"/>
                <a:cs typeface="Meiryo UI"/>
              </a:rPr>
              <a:t>イル</a:t>
            </a:r>
            <a:r>
              <a:rPr sz="1400" spc="-15" dirty="0">
                <a:latin typeface="Meiryo UI"/>
                <a:cs typeface="Meiryo UI"/>
              </a:rPr>
              <a:t>を</a:t>
            </a:r>
            <a:r>
              <a:rPr sz="1400" spc="-10" dirty="0">
                <a:latin typeface="Meiryo UI"/>
                <a:cs typeface="Meiryo UI"/>
              </a:rPr>
              <a:t>PowerPoint</a:t>
            </a:r>
            <a:r>
              <a:rPr sz="1400" spc="-5" dirty="0">
                <a:latin typeface="Meiryo UI"/>
                <a:cs typeface="Meiryo UI"/>
              </a:rPr>
              <a:t>に</a:t>
            </a:r>
            <a:r>
              <a:rPr sz="1400" spc="-10" dirty="0">
                <a:latin typeface="Meiryo UI"/>
                <a:cs typeface="Meiryo UI"/>
              </a:rPr>
              <a:t>挿</a:t>
            </a:r>
            <a:r>
              <a:rPr sz="1400" dirty="0">
                <a:latin typeface="Meiryo UI"/>
                <a:cs typeface="Meiryo UI"/>
              </a:rPr>
              <a:t>入し</a:t>
            </a:r>
            <a:r>
              <a:rPr sz="1400" spc="-10" dirty="0">
                <a:latin typeface="Meiryo UI"/>
                <a:cs typeface="Meiryo UI"/>
              </a:rPr>
              <a:t>、</a:t>
            </a:r>
            <a:r>
              <a:rPr sz="1400" spc="-15" dirty="0">
                <a:latin typeface="Meiryo UI"/>
                <a:cs typeface="Meiryo UI"/>
              </a:rPr>
              <a:t>自</a:t>
            </a:r>
            <a:r>
              <a:rPr sz="1400" dirty="0">
                <a:latin typeface="Meiryo UI"/>
                <a:cs typeface="Meiryo UI"/>
              </a:rPr>
              <a:t>動的</a:t>
            </a:r>
            <a:r>
              <a:rPr sz="1400" spc="-10" dirty="0">
                <a:latin typeface="Meiryo UI"/>
                <a:cs typeface="Meiryo UI"/>
              </a:rPr>
              <a:t>に</a:t>
            </a:r>
            <a:r>
              <a:rPr sz="1400" dirty="0">
                <a:latin typeface="Meiryo UI"/>
                <a:cs typeface="Meiryo UI"/>
              </a:rPr>
              <a:t>動画</a:t>
            </a:r>
            <a:r>
              <a:rPr sz="1400" spc="-15" dirty="0">
                <a:latin typeface="Meiryo UI"/>
                <a:cs typeface="Meiryo UI"/>
              </a:rPr>
              <a:t>を</a:t>
            </a:r>
            <a:r>
              <a:rPr sz="1400" dirty="0">
                <a:latin typeface="Meiryo UI"/>
                <a:cs typeface="Meiryo UI"/>
              </a:rPr>
              <a:t>再</a:t>
            </a:r>
            <a:r>
              <a:rPr sz="1400" spc="-15" dirty="0">
                <a:latin typeface="Meiryo UI"/>
                <a:cs typeface="Meiryo UI"/>
              </a:rPr>
              <a:t>生</a:t>
            </a:r>
            <a:r>
              <a:rPr sz="1400" spc="-5" dirty="0">
                <a:latin typeface="Meiryo UI"/>
                <a:cs typeface="Meiryo UI"/>
              </a:rPr>
              <a:t>させ</a:t>
            </a:r>
            <a:r>
              <a:rPr sz="1400" spc="-15" dirty="0">
                <a:latin typeface="Meiryo UI"/>
                <a:cs typeface="Meiryo UI"/>
              </a:rPr>
              <a:t>た</a:t>
            </a:r>
            <a:r>
              <a:rPr sz="1400" spc="-10" dirty="0">
                <a:latin typeface="Meiryo UI"/>
                <a:cs typeface="Meiryo UI"/>
              </a:rPr>
              <a:t>い</a:t>
            </a:r>
            <a:r>
              <a:rPr sz="1400" dirty="0">
                <a:latin typeface="Meiryo UI"/>
                <a:cs typeface="Meiryo UI"/>
              </a:rPr>
              <a:t>場</a:t>
            </a:r>
            <a:r>
              <a:rPr sz="1400" spc="-15" dirty="0">
                <a:latin typeface="Meiryo UI"/>
                <a:cs typeface="Meiryo UI"/>
              </a:rPr>
              <a:t>合</a:t>
            </a:r>
            <a:r>
              <a:rPr sz="1400" spc="-5" dirty="0">
                <a:latin typeface="Meiryo UI"/>
                <a:cs typeface="Meiryo UI"/>
              </a:rPr>
              <a:t>は</a:t>
            </a:r>
            <a:r>
              <a:rPr sz="1400" dirty="0">
                <a:latin typeface="Meiryo UI"/>
                <a:cs typeface="Meiryo UI"/>
              </a:rPr>
              <a:t>、</a:t>
            </a:r>
            <a:r>
              <a:rPr sz="1400" spc="-10" dirty="0">
                <a:latin typeface="Meiryo UI"/>
                <a:cs typeface="Meiryo UI"/>
              </a:rPr>
              <a:t>PowerPointの</a:t>
            </a:r>
            <a:r>
              <a:rPr sz="1400" dirty="0">
                <a:latin typeface="Meiryo UI"/>
                <a:cs typeface="Meiryo UI"/>
              </a:rPr>
              <a:t>再</a:t>
            </a:r>
            <a:r>
              <a:rPr sz="1400" spc="-15" dirty="0">
                <a:latin typeface="Meiryo UI"/>
                <a:cs typeface="Meiryo UI"/>
              </a:rPr>
              <a:t>生</a:t>
            </a:r>
            <a:r>
              <a:rPr sz="1400" dirty="0">
                <a:latin typeface="Meiryo UI"/>
                <a:cs typeface="Meiryo UI"/>
              </a:rPr>
              <a:t>選択</a:t>
            </a:r>
            <a:r>
              <a:rPr sz="1400" spc="-15" dirty="0">
                <a:latin typeface="Meiryo UI"/>
                <a:cs typeface="Meiryo UI"/>
              </a:rPr>
              <a:t>機</a:t>
            </a:r>
            <a:r>
              <a:rPr sz="1400" dirty="0">
                <a:latin typeface="Meiryo UI"/>
                <a:cs typeface="Meiryo UI"/>
              </a:rPr>
              <a:t>能</a:t>
            </a:r>
            <a:r>
              <a:rPr sz="1400" spc="-10" dirty="0">
                <a:latin typeface="Meiryo UI"/>
                <a:cs typeface="Meiryo UI"/>
              </a:rPr>
              <a:t>で「</a:t>
            </a:r>
            <a:r>
              <a:rPr sz="1400" dirty="0">
                <a:latin typeface="Meiryo UI"/>
                <a:cs typeface="Meiryo UI"/>
              </a:rPr>
              <a:t>自動</a:t>
            </a:r>
            <a:r>
              <a:rPr sz="1400" spc="-15" dirty="0">
                <a:latin typeface="Meiryo UI"/>
                <a:cs typeface="Meiryo UI"/>
              </a:rPr>
              <a:t>再</a:t>
            </a:r>
            <a:r>
              <a:rPr sz="1400" dirty="0">
                <a:latin typeface="Meiryo UI"/>
                <a:cs typeface="Meiryo UI"/>
              </a:rPr>
              <a:t>生</a:t>
            </a:r>
            <a:r>
              <a:rPr sz="1400" spc="-10" dirty="0">
                <a:latin typeface="Meiryo UI"/>
                <a:cs typeface="Meiryo UI"/>
              </a:rPr>
              <a:t>」</a:t>
            </a:r>
            <a:r>
              <a:rPr sz="1400" dirty="0">
                <a:latin typeface="Meiryo UI"/>
                <a:cs typeface="Meiryo UI"/>
              </a:rPr>
              <a:t>を</a:t>
            </a:r>
            <a:r>
              <a:rPr sz="1400" spc="-15" dirty="0">
                <a:latin typeface="Meiryo UI"/>
                <a:cs typeface="Meiryo UI"/>
              </a:rPr>
              <a:t>設</a:t>
            </a:r>
            <a:r>
              <a:rPr sz="1400" dirty="0">
                <a:latin typeface="Meiryo UI"/>
                <a:cs typeface="Meiryo UI"/>
              </a:rPr>
              <a:t>定</a:t>
            </a:r>
            <a:r>
              <a:rPr sz="1400" spc="-10" dirty="0">
                <a:latin typeface="Meiryo UI"/>
                <a:cs typeface="Meiryo UI"/>
              </a:rPr>
              <a:t>し</a:t>
            </a:r>
            <a:r>
              <a:rPr sz="1400" spc="-5" dirty="0">
                <a:latin typeface="Meiryo UI"/>
                <a:cs typeface="Meiryo UI"/>
              </a:rPr>
              <a:t>て</a:t>
            </a:r>
            <a:r>
              <a:rPr sz="1400" spc="-10" dirty="0">
                <a:latin typeface="Meiryo UI"/>
                <a:cs typeface="Meiryo UI"/>
              </a:rPr>
              <a:t>く</a:t>
            </a:r>
            <a:r>
              <a:rPr sz="1400" spc="-5" dirty="0">
                <a:latin typeface="Meiryo UI"/>
                <a:cs typeface="Meiryo UI"/>
              </a:rPr>
              <a:t>だ</a:t>
            </a:r>
            <a:r>
              <a:rPr sz="1400" spc="-10" dirty="0">
                <a:latin typeface="Meiryo UI"/>
                <a:cs typeface="Meiryo UI"/>
              </a:rPr>
              <a:t>さい</a:t>
            </a:r>
            <a:r>
              <a:rPr sz="1400" dirty="0">
                <a:latin typeface="Meiryo UI"/>
                <a:cs typeface="Meiryo UI"/>
              </a:rPr>
              <a:t>。</a:t>
            </a:r>
            <a:endParaRPr sz="14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dirty="0">
                <a:latin typeface="Meiryo UI"/>
                <a:cs typeface="Meiryo UI"/>
              </a:rPr>
              <a:t>・自ら</a:t>
            </a:r>
            <a:r>
              <a:rPr sz="1400" spc="5" dirty="0">
                <a:latin typeface="Meiryo UI"/>
                <a:cs typeface="Meiryo UI"/>
              </a:rPr>
              <a:t>の</a:t>
            </a:r>
            <a:r>
              <a:rPr sz="1400" spc="-15" dirty="0">
                <a:latin typeface="Meiryo UI"/>
                <a:cs typeface="Meiryo UI"/>
              </a:rPr>
              <a:t>タ</a:t>
            </a:r>
            <a:r>
              <a:rPr sz="1400" dirty="0">
                <a:latin typeface="Meiryo UI"/>
                <a:cs typeface="Meiryo UI"/>
              </a:rPr>
              <a:t>イ</a:t>
            </a:r>
            <a:r>
              <a:rPr sz="1400" spc="-15" dirty="0">
                <a:latin typeface="Meiryo UI"/>
                <a:cs typeface="Meiryo UI"/>
              </a:rPr>
              <a:t>ミ</a:t>
            </a:r>
            <a:r>
              <a:rPr sz="1400" spc="-5" dirty="0">
                <a:latin typeface="Meiryo UI"/>
                <a:cs typeface="Meiryo UI"/>
              </a:rPr>
              <a:t>ングで動画</a:t>
            </a:r>
            <a:r>
              <a:rPr sz="1400" spc="-10" dirty="0">
                <a:latin typeface="Meiryo UI"/>
                <a:cs typeface="Meiryo UI"/>
              </a:rPr>
              <a:t>再</a:t>
            </a:r>
            <a:r>
              <a:rPr sz="1400" dirty="0">
                <a:latin typeface="Meiryo UI"/>
                <a:cs typeface="Meiryo UI"/>
              </a:rPr>
              <a:t>生</a:t>
            </a:r>
            <a:r>
              <a:rPr sz="1400" spc="-15" dirty="0">
                <a:latin typeface="Meiryo UI"/>
                <a:cs typeface="Meiryo UI"/>
              </a:rPr>
              <a:t>を</a:t>
            </a:r>
            <a:r>
              <a:rPr sz="1400" dirty="0">
                <a:latin typeface="Meiryo UI"/>
                <a:cs typeface="Meiryo UI"/>
              </a:rPr>
              <a:t>行い</a:t>
            </a:r>
            <a:r>
              <a:rPr sz="1400" spc="-15" dirty="0">
                <a:latin typeface="Meiryo UI"/>
                <a:cs typeface="Meiryo UI"/>
              </a:rPr>
              <a:t>た</a:t>
            </a:r>
            <a:r>
              <a:rPr sz="1400" spc="-5" dirty="0">
                <a:latin typeface="Meiryo UI"/>
                <a:cs typeface="Meiryo UI"/>
              </a:rPr>
              <a:t>い場合は「一</a:t>
            </a:r>
            <a:r>
              <a:rPr sz="1400" spc="-15" dirty="0">
                <a:latin typeface="Meiryo UI"/>
                <a:cs typeface="Meiryo UI"/>
              </a:rPr>
              <a:t>連</a:t>
            </a:r>
            <a:r>
              <a:rPr sz="1400" spc="-5" dirty="0">
                <a:latin typeface="Meiryo UI"/>
                <a:cs typeface="Meiryo UI"/>
              </a:rPr>
              <a:t>の</a:t>
            </a:r>
            <a:r>
              <a:rPr sz="1400" spc="-15" dirty="0">
                <a:latin typeface="Meiryo UI"/>
                <a:cs typeface="Meiryo UI"/>
              </a:rPr>
              <a:t>ク</a:t>
            </a:r>
            <a:r>
              <a:rPr sz="1400" dirty="0">
                <a:latin typeface="Meiryo UI"/>
                <a:cs typeface="Meiryo UI"/>
              </a:rPr>
              <a:t>リッ</a:t>
            </a:r>
            <a:r>
              <a:rPr sz="1400" spc="-15" dirty="0">
                <a:latin typeface="Meiryo UI"/>
                <a:cs typeface="Meiryo UI"/>
              </a:rPr>
              <a:t>ク</a:t>
            </a:r>
            <a:r>
              <a:rPr sz="1400" dirty="0">
                <a:latin typeface="Meiryo UI"/>
                <a:cs typeface="Meiryo UI"/>
              </a:rPr>
              <a:t>動</a:t>
            </a:r>
            <a:r>
              <a:rPr sz="1400" spc="-10" dirty="0">
                <a:latin typeface="Meiryo UI"/>
                <a:cs typeface="Meiryo UI"/>
              </a:rPr>
              <a:t>作</a:t>
            </a:r>
            <a:r>
              <a:rPr sz="1400" dirty="0">
                <a:latin typeface="Meiryo UI"/>
                <a:cs typeface="Meiryo UI"/>
              </a:rPr>
              <a:t>」</a:t>
            </a:r>
            <a:r>
              <a:rPr sz="1400" spc="-15" dirty="0">
                <a:latin typeface="Meiryo UI"/>
                <a:cs typeface="Meiryo UI"/>
              </a:rPr>
              <a:t>を</a:t>
            </a:r>
            <a:r>
              <a:rPr sz="1400" dirty="0">
                <a:latin typeface="Meiryo UI"/>
                <a:cs typeface="Meiryo UI"/>
              </a:rPr>
              <a:t>設定</a:t>
            </a:r>
            <a:r>
              <a:rPr sz="1400" spc="-10" dirty="0">
                <a:latin typeface="Meiryo UI"/>
                <a:cs typeface="Meiryo UI"/>
              </a:rPr>
              <a:t>し</a:t>
            </a:r>
            <a:r>
              <a:rPr sz="1400" spc="-5" dirty="0">
                <a:latin typeface="Meiryo UI"/>
                <a:cs typeface="Meiryo UI"/>
              </a:rPr>
              <a:t>て</a:t>
            </a:r>
            <a:r>
              <a:rPr sz="1400" spc="-10" dirty="0">
                <a:latin typeface="Meiryo UI"/>
                <a:cs typeface="Meiryo UI"/>
              </a:rPr>
              <a:t>く</a:t>
            </a:r>
            <a:r>
              <a:rPr sz="1400" spc="-5" dirty="0">
                <a:latin typeface="Meiryo UI"/>
                <a:cs typeface="Meiryo UI"/>
              </a:rPr>
              <a:t>だ</a:t>
            </a:r>
            <a:r>
              <a:rPr sz="1400" spc="-10" dirty="0">
                <a:latin typeface="Meiryo UI"/>
                <a:cs typeface="Meiryo UI"/>
              </a:rPr>
              <a:t>さ</a:t>
            </a:r>
            <a:r>
              <a:rPr sz="1400" spc="-5" dirty="0">
                <a:latin typeface="Meiryo UI"/>
                <a:cs typeface="Meiryo UI"/>
              </a:rPr>
              <a:t>い。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2272" y="1840992"/>
            <a:ext cx="8121650" cy="195707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600">
              <a:latin typeface="Times New Roman"/>
              <a:cs typeface="Times New Roman"/>
            </a:endParaRPr>
          </a:p>
          <a:p>
            <a:pPr marL="5634990">
              <a:lnSpc>
                <a:spcPts val="1250"/>
              </a:lnSpc>
            </a:pPr>
            <a:r>
              <a:rPr sz="1100" dirty="0">
                <a:latin typeface="Meiryo UI"/>
                <a:cs typeface="Meiryo UI"/>
              </a:rPr>
              <a:t>挿入</a:t>
            </a:r>
            <a:r>
              <a:rPr sz="1100" dirty="0">
                <a:latin typeface="ＭＳ ゴシック"/>
                <a:cs typeface="ＭＳ ゴシック"/>
              </a:rPr>
              <a:t>→</a:t>
            </a:r>
            <a:r>
              <a:rPr sz="1100" dirty="0">
                <a:latin typeface="Meiryo UI"/>
                <a:cs typeface="Meiryo UI"/>
              </a:rPr>
              <a:t>ビデ</a:t>
            </a:r>
            <a:r>
              <a:rPr sz="1100" spc="-10" dirty="0">
                <a:latin typeface="Meiryo UI"/>
                <a:cs typeface="Meiryo UI"/>
              </a:rPr>
              <a:t>オ</a:t>
            </a:r>
            <a:r>
              <a:rPr sz="1100" spc="-5" dirty="0">
                <a:latin typeface="Meiryo UI"/>
                <a:cs typeface="Meiryo UI"/>
              </a:rPr>
              <a:t>を</a:t>
            </a:r>
            <a:r>
              <a:rPr sz="1100" dirty="0">
                <a:latin typeface="Meiryo UI"/>
                <a:cs typeface="Meiryo UI"/>
              </a:rPr>
              <a:t>選</a:t>
            </a:r>
            <a:r>
              <a:rPr sz="1100" spc="-5" dirty="0">
                <a:latin typeface="Meiryo UI"/>
                <a:cs typeface="Meiryo UI"/>
              </a:rPr>
              <a:t>択</a:t>
            </a:r>
            <a:r>
              <a:rPr sz="1100" dirty="0">
                <a:latin typeface="ＭＳ ゴシック"/>
                <a:cs typeface="ＭＳ ゴシック"/>
              </a:rPr>
              <a:t>→</a:t>
            </a:r>
            <a:r>
              <a:rPr sz="1100" dirty="0">
                <a:latin typeface="Meiryo UI"/>
                <a:cs typeface="Meiryo UI"/>
              </a:rPr>
              <a:t>ビデ</a:t>
            </a:r>
            <a:r>
              <a:rPr sz="1100" spc="-10" dirty="0">
                <a:latin typeface="Meiryo UI"/>
                <a:cs typeface="Meiryo UI"/>
              </a:rPr>
              <a:t>オ</a:t>
            </a:r>
            <a:r>
              <a:rPr sz="1100" spc="-15" dirty="0">
                <a:latin typeface="Meiryo UI"/>
                <a:cs typeface="Meiryo UI"/>
              </a:rPr>
              <a:t>フ</a:t>
            </a:r>
            <a:r>
              <a:rPr sz="1100" dirty="0">
                <a:latin typeface="Meiryo UI"/>
                <a:cs typeface="Meiryo UI"/>
              </a:rPr>
              <a:t>ァ</a:t>
            </a:r>
            <a:r>
              <a:rPr sz="1100" spc="-10" dirty="0">
                <a:latin typeface="Meiryo UI"/>
                <a:cs typeface="Meiryo UI"/>
              </a:rPr>
              <a:t>イ</a:t>
            </a:r>
            <a:r>
              <a:rPr sz="1100" spc="-5" dirty="0">
                <a:latin typeface="Meiryo UI"/>
                <a:cs typeface="Meiryo UI"/>
              </a:rPr>
              <a:t>ルを</a:t>
            </a:r>
            <a:endParaRPr sz="1100">
              <a:latin typeface="Meiryo UI"/>
              <a:cs typeface="Meiryo UI"/>
            </a:endParaRPr>
          </a:p>
          <a:p>
            <a:pPr marL="5634990">
              <a:lnSpc>
                <a:spcPts val="1250"/>
              </a:lnSpc>
            </a:pPr>
            <a:r>
              <a:rPr sz="1100" spc="5" dirty="0">
                <a:latin typeface="Meiryo UI"/>
                <a:cs typeface="Meiryo UI"/>
              </a:rPr>
              <a:t>選</a:t>
            </a:r>
            <a:r>
              <a:rPr sz="1100" dirty="0">
                <a:latin typeface="Meiryo UI"/>
                <a:cs typeface="Meiryo UI"/>
              </a:rPr>
              <a:t>択</a:t>
            </a:r>
            <a:r>
              <a:rPr sz="1100" spc="-10" dirty="0">
                <a:latin typeface="Meiryo UI"/>
                <a:cs typeface="Meiryo UI"/>
              </a:rPr>
              <a:t>し</a:t>
            </a:r>
            <a:r>
              <a:rPr sz="1100" dirty="0">
                <a:latin typeface="Meiryo UI"/>
                <a:cs typeface="Meiryo UI"/>
              </a:rPr>
              <a:t>て</a:t>
            </a:r>
            <a:r>
              <a:rPr sz="1100" spc="5" dirty="0">
                <a:latin typeface="Meiryo UI"/>
                <a:cs typeface="Meiryo UI"/>
              </a:rPr>
              <a:t>挿入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78813" y="1991105"/>
            <a:ext cx="500380" cy="391795"/>
          </a:xfrm>
          <a:custGeom>
            <a:avLst/>
            <a:gdLst/>
            <a:ahLst/>
            <a:cxnLst/>
            <a:rect l="l" t="t" r="r" b="b"/>
            <a:pathLst>
              <a:path w="500380" h="391794">
                <a:moveTo>
                  <a:pt x="0" y="195834"/>
                </a:moveTo>
                <a:lnTo>
                  <a:pt x="5077" y="156352"/>
                </a:lnTo>
                <a:lnTo>
                  <a:pt x="19639" y="119586"/>
                </a:lnTo>
                <a:lnTo>
                  <a:pt x="42681" y="86320"/>
                </a:lnTo>
                <a:lnTo>
                  <a:pt x="73199" y="57340"/>
                </a:lnTo>
                <a:lnTo>
                  <a:pt x="110188" y="33432"/>
                </a:lnTo>
                <a:lnTo>
                  <a:pt x="152644" y="15382"/>
                </a:lnTo>
                <a:lnTo>
                  <a:pt x="199561" y="3976"/>
                </a:lnTo>
                <a:lnTo>
                  <a:pt x="249936" y="0"/>
                </a:lnTo>
                <a:lnTo>
                  <a:pt x="300310" y="3976"/>
                </a:lnTo>
                <a:lnTo>
                  <a:pt x="347227" y="15382"/>
                </a:lnTo>
                <a:lnTo>
                  <a:pt x="389683" y="33432"/>
                </a:lnTo>
                <a:lnTo>
                  <a:pt x="426672" y="57340"/>
                </a:lnTo>
                <a:lnTo>
                  <a:pt x="457190" y="86320"/>
                </a:lnTo>
                <a:lnTo>
                  <a:pt x="480232" y="119586"/>
                </a:lnTo>
                <a:lnTo>
                  <a:pt x="494794" y="156352"/>
                </a:lnTo>
                <a:lnTo>
                  <a:pt x="499872" y="195834"/>
                </a:lnTo>
                <a:lnTo>
                  <a:pt x="494794" y="235315"/>
                </a:lnTo>
                <a:lnTo>
                  <a:pt x="480232" y="272081"/>
                </a:lnTo>
                <a:lnTo>
                  <a:pt x="457190" y="305347"/>
                </a:lnTo>
                <a:lnTo>
                  <a:pt x="426672" y="334327"/>
                </a:lnTo>
                <a:lnTo>
                  <a:pt x="389683" y="358235"/>
                </a:lnTo>
                <a:lnTo>
                  <a:pt x="347227" y="376285"/>
                </a:lnTo>
                <a:lnTo>
                  <a:pt x="300310" y="387691"/>
                </a:lnTo>
                <a:lnTo>
                  <a:pt x="249936" y="391668"/>
                </a:lnTo>
                <a:lnTo>
                  <a:pt x="199561" y="387691"/>
                </a:lnTo>
                <a:lnTo>
                  <a:pt x="152644" y="376285"/>
                </a:lnTo>
                <a:lnTo>
                  <a:pt x="110188" y="358235"/>
                </a:lnTo>
                <a:lnTo>
                  <a:pt x="73199" y="334327"/>
                </a:lnTo>
                <a:lnTo>
                  <a:pt x="42681" y="305347"/>
                </a:lnTo>
                <a:lnTo>
                  <a:pt x="19639" y="272081"/>
                </a:lnTo>
                <a:lnTo>
                  <a:pt x="5077" y="235315"/>
                </a:lnTo>
                <a:lnTo>
                  <a:pt x="0" y="195834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331840" y="5150561"/>
            <a:ext cx="2691130" cy="3441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ts val="1250"/>
              </a:lnSpc>
              <a:spcBef>
                <a:spcPts val="105"/>
              </a:spcBef>
            </a:pPr>
            <a:r>
              <a:rPr sz="1100" spc="5" dirty="0">
                <a:latin typeface="Meiryo UI"/>
                <a:cs typeface="Meiryo UI"/>
              </a:rPr>
              <a:t>貼り</a:t>
            </a:r>
            <a:r>
              <a:rPr sz="1100" dirty="0">
                <a:latin typeface="Meiryo UI"/>
                <a:cs typeface="Meiryo UI"/>
              </a:rPr>
              <a:t>付</a:t>
            </a:r>
            <a:r>
              <a:rPr sz="1100" spc="-10" dirty="0">
                <a:latin typeface="Meiryo UI"/>
                <a:cs typeface="Meiryo UI"/>
              </a:rPr>
              <a:t>け</a:t>
            </a:r>
            <a:r>
              <a:rPr sz="1100" dirty="0">
                <a:latin typeface="Meiryo UI"/>
                <a:cs typeface="Meiryo UI"/>
              </a:rPr>
              <a:t>たデ</a:t>
            </a:r>
            <a:r>
              <a:rPr sz="1100" spc="-5" dirty="0">
                <a:latin typeface="Meiryo UI"/>
                <a:cs typeface="Meiryo UI"/>
              </a:rPr>
              <a:t>ー</a:t>
            </a:r>
            <a:r>
              <a:rPr sz="1100" dirty="0">
                <a:latin typeface="Meiryo UI"/>
                <a:cs typeface="Meiryo UI"/>
              </a:rPr>
              <a:t>タ</a:t>
            </a:r>
            <a:r>
              <a:rPr sz="1100" spc="-20" dirty="0">
                <a:latin typeface="Meiryo UI"/>
                <a:cs typeface="Meiryo UI"/>
              </a:rPr>
              <a:t>を</a:t>
            </a:r>
            <a:r>
              <a:rPr sz="1100" dirty="0">
                <a:latin typeface="Meiryo UI"/>
                <a:cs typeface="Meiryo UI"/>
              </a:rPr>
              <a:t>クリ</a:t>
            </a:r>
            <a:r>
              <a:rPr sz="1100" spc="-5" dirty="0">
                <a:latin typeface="Meiryo UI"/>
                <a:cs typeface="Meiryo UI"/>
              </a:rPr>
              <a:t>ッ</a:t>
            </a:r>
            <a:r>
              <a:rPr sz="1100" dirty="0">
                <a:latin typeface="Meiryo UI"/>
                <a:cs typeface="Meiryo UI"/>
              </a:rPr>
              <a:t>ク</a:t>
            </a:r>
            <a:r>
              <a:rPr sz="1100" spc="-10" dirty="0">
                <a:latin typeface="Meiryo UI"/>
                <a:cs typeface="Meiryo UI"/>
              </a:rPr>
              <a:t>す</a:t>
            </a:r>
            <a:r>
              <a:rPr sz="1100" dirty="0">
                <a:latin typeface="Meiryo UI"/>
                <a:cs typeface="Meiryo UI"/>
              </a:rPr>
              <a:t>ると</a:t>
            </a:r>
            <a:r>
              <a:rPr sz="1100" spc="-15" dirty="0">
                <a:latin typeface="Meiryo UI"/>
                <a:cs typeface="Meiryo UI"/>
              </a:rPr>
              <a:t>再</a:t>
            </a:r>
            <a:r>
              <a:rPr sz="1100" spc="5" dirty="0">
                <a:latin typeface="Meiryo UI"/>
                <a:cs typeface="Meiryo UI"/>
              </a:rPr>
              <a:t>生</a:t>
            </a:r>
            <a:r>
              <a:rPr sz="1100" spc="-5" dirty="0">
                <a:latin typeface="Meiryo UI"/>
                <a:cs typeface="Meiryo UI"/>
              </a:rPr>
              <a:t>が</a:t>
            </a:r>
            <a:r>
              <a:rPr sz="1100" spc="5" dirty="0">
                <a:latin typeface="Meiryo UI"/>
                <a:cs typeface="Meiryo UI"/>
              </a:rPr>
              <a:t>表</a:t>
            </a:r>
            <a:r>
              <a:rPr sz="1100" spc="-10" dirty="0">
                <a:latin typeface="Meiryo UI"/>
                <a:cs typeface="Meiryo UI"/>
              </a:rPr>
              <a:t>示</a:t>
            </a:r>
            <a:r>
              <a:rPr sz="1100" dirty="0">
                <a:latin typeface="Meiryo UI"/>
                <a:cs typeface="Meiryo UI"/>
              </a:rPr>
              <a:t>さ</a:t>
            </a:r>
            <a:r>
              <a:rPr sz="1100" spc="-5" dirty="0">
                <a:latin typeface="Meiryo UI"/>
                <a:cs typeface="Meiryo UI"/>
              </a:rPr>
              <a:t>れ</a:t>
            </a:r>
            <a:r>
              <a:rPr sz="1100" dirty="0">
                <a:latin typeface="Meiryo UI"/>
                <a:cs typeface="Meiryo UI"/>
              </a:rPr>
              <a:t>、</a:t>
            </a:r>
            <a:endParaRPr sz="1100">
              <a:latin typeface="Meiryo UI"/>
              <a:cs typeface="Meiryo UI"/>
            </a:endParaRPr>
          </a:p>
          <a:p>
            <a:pPr>
              <a:lnSpc>
                <a:spcPts val="1250"/>
              </a:lnSpc>
            </a:pPr>
            <a:r>
              <a:rPr sz="1100" dirty="0">
                <a:latin typeface="Meiryo UI"/>
                <a:cs typeface="Meiryo UI"/>
              </a:rPr>
              <a:t>左</a:t>
            </a:r>
            <a:r>
              <a:rPr sz="1100" spc="-5" dirty="0">
                <a:latin typeface="Meiryo UI"/>
                <a:cs typeface="Meiryo UI"/>
              </a:rPr>
              <a:t>の</a:t>
            </a:r>
            <a:r>
              <a:rPr sz="1100" dirty="0">
                <a:latin typeface="Meiryo UI"/>
                <a:cs typeface="Meiryo UI"/>
              </a:rPr>
              <a:t>再生動作選択表示さ</a:t>
            </a:r>
            <a:r>
              <a:rPr sz="1100" spc="-10" dirty="0">
                <a:latin typeface="Meiryo UI"/>
                <a:cs typeface="Meiryo UI"/>
              </a:rPr>
              <a:t>れ</a:t>
            </a:r>
            <a:r>
              <a:rPr sz="1100" spc="-5" dirty="0">
                <a:latin typeface="Meiryo UI"/>
                <a:cs typeface="Meiryo UI"/>
              </a:rPr>
              <a:t>ま</a:t>
            </a:r>
            <a:r>
              <a:rPr sz="1100" dirty="0">
                <a:latin typeface="Meiryo UI"/>
                <a:cs typeface="Meiryo UI"/>
              </a:rPr>
              <a:t>す。</a:t>
            </a:r>
            <a:endParaRPr sz="1100">
              <a:latin typeface="Meiryo UI"/>
              <a:cs typeface="Meiryo U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961516" y="4908677"/>
            <a:ext cx="2424430" cy="748665"/>
            <a:chOff x="961516" y="4908677"/>
            <a:chExt cx="2424430" cy="748665"/>
          </a:xfrm>
        </p:grpSpPr>
        <p:sp>
          <p:nvSpPr>
            <p:cNvPr id="18" name="object 18"/>
            <p:cNvSpPr/>
            <p:nvPr/>
          </p:nvSpPr>
          <p:spPr>
            <a:xfrm>
              <a:off x="976121" y="4923282"/>
              <a:ext cx="2395220" cy="719455"/>
            </a:xfrm>
            <a:custGeom>
              <a:avLst/>
              <a:gdLst/>
              <a:ahLst/>
              <a:cxnLst/>
              <a:rect l="l" t="t" r="r" b="b"/>
              <a:pathLst>
                <a:path w="2395220" h="719454">
                  <a:moveTo>
                    <a:pt x="1731772" y="0"/>
                  </a:moveTo>
                  <a:lnTo>
                    <a:pt x="119887" y="0"/>
                  </a:lnTo>
                  <a:lnTo>
                    <a:pt x="73225" y="9427"/>
                  </a:lnTo>
                  <a:lnTo>
                    <a:pt x="35117" y="35131"/>
                  </a:lnTo>
                  <a:lnTo>
                    <a:pt x="9422" y="73241"/>
                  </a:lnTo>
                  <a:lnTo>
                    <a:pt x="0" y="119888"/>
                  </a:lnTo>
                  <a:lnTo>
                    <a:pt x="0" y="599440"/>
                  </a:lnTo>
                  <a:lnTo>
                    <a:pt x="9422" y="646102"/>
                  </a:lnTo>
                  <a:lnTo>
                    <a:pt x="35117" y="684210"/>
                  </a:lnTo>
                  <a:lnTo>
                    <a:pt x="73225" y="709905"/>
                  </a:lnTo>
                  <a:lnTo>
                    <a:pt x="119887" y="719328"/>
                  </a:lnTo>
                  <a:lnTo>
                    <a:pt x="1731772" y="719328"/>
                  </a:lnTo>
                  <a:lnTo>
                    <a:pt x="1778418" y="709905"/>
                  </a:lnTo>
                  <a:lnTo>
                    <a:pt x="1816528" y="684210"/>
                  </a:lnTo>
                  <a:lnTo>
                    <a:pt x="1842232" y="646102"/>
                  </a:lnTo>
                  <a:lnTo>
                    <a:pt x="1851660" y="599440"/>
                  </a:lnTo>
                  <a:lnTo>
                    <a:pt x="2313653" y="419608"/>
                  </a:lnTo>
                  <a:lnTo>
                    <a:pt x="1851660" y="419608"/>
                  </a:lnTo>
                  <a:lnTo>
                    <a:pt x="1851660" y="119888"/>
                  </a:lnTo>
                  <a:lnTo>
                    <a:pt x="1842232" y="73241"/>
                  </a:lnTo>
                  <a:lnTo>
                    <a:pt x="1816528" y="35131"/>
                  </a:lnTo>
                  <a:lnTo>
                    <a:pt x="1778418" y="9427"/>
                  </a:lnTo>
                  <a:lnTo>
                    <a:pt x="1731772" y="0"/>
                  </a:lnTo>
                  <a:close/>
                </a:path>
                <a:path w="2395220" h="719454">
                  <a:moveTo>
                    <a:pt x="2395219" y="387858"/>
                  </a:moveTo>
                  <a:lnTo>
                    <a:pt x="1851660" y="419608"/>
                  </a:lnTo>
                  <a:lnTo>
                    <a:pt x="2313653" y="419608"/>
                  </a:lnTo>
                  <a:lnTo>
                    <a:pt x="2395219" y="3878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76121" y="4923282"/>
              <a:ext cx="2395220" cy="719455"/>
            </a:xfrm>
            <a:custGeom>
              <a:avLst/>
              <a:gdLst/>
              <a:ahLst/>
              <a:cxnLst/>
              <a:rect l="l" t="t" r="r" b="b"/>
              <a:pathLst>
                <a:path w="2395220" h="719454">
                  <a:moveTo>
                    <a:pt x="0" y="119888"/>
                  </a:moveTo>
                  <a:lnTo>
                    <a:pt x="9422" y="73241"/>
                  </a:lnTo>
                  <a:lnTo>
                    <a:pt x="35117" y="35131"/>
                  </a:lnTo>
                  <a:lnTo>
                    <a:pt x="73225" y="9427"/>
                  </a:lnTo>
                  <a:lnTo>
                    <a:pt x="119887" y="0"/>
                  </a:lnTo>
                  <a:lnTo>
                    <a:pt x="1080135" y="0"/>
                  </a:lnTo>
                  <a:lnTo>
                    <a:pt x="1543050" y="0"/>
                  </a:lnTo>
                  <a:lnTo>
                    <a:pt x="1731772" y="0"/>
                  </a:lnTo>
                  <a:lnTo>
                    <a:pt x="1778418" y="9427"/>
                  </a:lnTo>
                  <a:lnTo>
                    <a:pt x="1816528" y="35131"/>
                  </a:lnTo>
                  <a:lnTo>
                    <a:pt x="1842232" y="73241"/>
                  </a:lnTo>
                  <a:lnTo>
                    <a:pt x="1851660" y="119888"/>
                  </a:lnTo>
                  <a:lnTo>
                    <a:pt x="1851660" y="419608"/>
                  </a:lnTo>
                  <a:lnTo>
                    <a:pt x="2395219" y="387858"/>
                  </a:lnTo>
                  <a:lnTo>
                    <a:pt x="1851660" y="599440"/>
                  </a:lnTo>
                  <a:lnTo>
                    <a:pt x="1842232" y="646102"/>
                  </a:lnTo>
                  <a:lnTo>
                    <a:pt x="1816528" y="684210"/>
                  </a:lnTo>
                  <a:lnTo>
                    <a:pt x="1778418" y="709905"/>
                  </a:lnTo>
                  <a:lnTo>
                    <a:pt x="1731772" y="719328"/>
                  </a:lnTo>
                  <a:lnTo>
                    <a:pt x="1543050" y="719328"/>
                  </a:lnTo>
                  <a:lnTo>
                    <a:pt x="1080135" y="719328"/>
                  </a:lnTo>
                  <a:lnTo>
                    <a:pt x="119887" y="719328"/>
                  </a:lnTo>
                  <a:lnTo>
                    <a:pt x="73225" y="709905"/>
                  </a:lnTo>
                  <a:lnTo>
                    <a:pt x="35117" y="684210"/>
                  </a:lnTo>
                  <a:lnTo>
                    <a:pt x="9422" y="646102"/>
                  </a:lnTo>
                  <a:lnTo>
                    <a:pt x="0" y="599440"/>
                  </a:lnTo>
                  <a:lnTo>
                    <a:pt x="0" y="419608"/>
                  </a:lnTo>
                  <a:lnTo>
                    <a:pt x="0" y="119888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1174394" y="5100320"/>
            <a:ext cx="1466850" cy="346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ts val="1260"/>
              </a:lnSpc>
              <a:spcBef>
                <a:spcPts val="100"/>
              </a:spcBef>
            </a:pPr>
            <a:r>
              <a:rPr sz="1100" dirty="0">
                <a:latin typeface="Meiryo UI"/>
                <a:cs typeface="Meiryo UI"/>
              </a:rPr>
              <a:t>「自動」、も</a:t>
            </a:r>
            <a:r>
              <a:rPr sz="1100" spc="-10" dirty="0">
                <a:latin typeface="Meiryo UI"/>
                <a:cs typeface="Meiryo UI"/>
              </a:rPr>
              <a:t>し</a:t>
            </a:r>
            <a:r>
              <a:rPr sz="1100" spc="-5" dirty="0">
                <a:latin typeface="Meiryo UI"/>
                <a:cs typeface="Meiryo UI"/>
              </a:rPr>
              <a:t>く</a:t>
            </a:r>
            <a:r>
              <a:rPr sz="1100" dirty="0">
                <a:latin typeface="Meiryo UI"/>
                <a:cs typeface="Meiryo UI"/>
              </a:rPr>
              <a:t>は</a:t>
            </a:r>
            <a:endParaRPr sz="1100">
              <a:latin typeface="Meiryo UI"/>
              <a:cs typeface="Meiryo UI"/>
            </a:endParaRPr>
          </a:p>
          <a:p>
            <a:pPr marR="5080" algn="ctr">
              <a:lnSpc>
                <a:spcPts val="1260"/>
              </a:lnSpc>
            </a:pPr>
            <a:r>
              <a:rPr sz="1100" dirty="0">
                <a:latin typeface="Meiryo UI"/>
                <a:cs typeface="Meiryo UI"/>
              </a:rPr>
              <a:t>「一連のクリック動作」選択</a:t>
            </a:r>
            <a:endParaRPr sz="1100">
              <a:latin typeface="Meiryo UI"/>
              <a:cs typeface="Meiryo U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3393185" y="4825746"/>
            <a:ext cx="821690" cy="718185"/>
          </a:xfrm>
          <a:custGeom>
            <a:avLst/>
            <a:gdLst/>
            <a:ahLst/>
            <a:cxnLst/>
            <a:rect l="l" t="t" r="r" b="b"/>
            <a:pathLst>
              <a:path w="821689" h="718185">
                <a:moveTo>
                  <a:pt x="0" y="717803"/>
                </a:moveTo>
                <a:lnTo>
                  <a:pt x="821436" y="717803"/>
                </a:lnTo>
                <a:lnTo>
                  <a:pt x="821436" y="0"/>
                </a:lnTo>
                <a:lnTo>
                  <a:pt x="0" y="0"/>
                </a:lnTo>
                <a:lnTo>
                  <a:pt x="0" y="717803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1537950" y="6361887"/>
            <a:ext cx="3429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ja-JP" sz="2000" dirty="0">
                <a:latin typeface="Meiryo UI"/>
                <a:cs typeface="Meiryo UI"/>
              </a:rPr>
              <a:t>9</a:t>
            </a:r>
            <a:endParaRPr sz="2000" dirty="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359151"/>
            <a:ext cx="5367655" cy="4498975"/>
            <a:chOff x="0" y="2359151"/>
            <a:chExt cx="5367655" cy="44989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8432" y="2359151"/>
              <a:ext cx="5159121" cy="3029712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060192" y="2855975"/>
              <a:ext cx="1238250" cy="695325"/>
            </a:xfrm>
            <a:custGeom>
              <a:avLst/>
              <a:gdLst/>
              <a:ahLst/>
              <a:cxnLst/>
              <a:rect l="l" t="t" r="r" b="b"/>
              <a:pathLst>
                <a:path w="1238250" h="695325">
                  <a:moveTo>
                    <a:pt x="0" y="0"/>
                  </a:moveTo>
                  <a:lnTo>
                    <a:pt x="854074" y="0"/>
                  </a:lnTo>
                </a:path>
                <a:path w="1238250" h="695325">
                  <a:moveTo>
                    <a:pt x="400811" y="694944"/>
                  </a:moveTo>
                  <a:lnTo>
                    <a:pt x="1237742" y="694944"/>
                  </a:lnTo>
                </a:path>
              </a:pathLst>
            </a:custGeom>
            <a:ln w="5791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78409" y="150114"/>
            <a:ext cx="9512300" cy="20364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70C0"/>
                </a:solidFill>
                <a:latin typeface="メイリオ"/>
                <a:cs typeface="メイリオ"/>
              </a:rPr>
              <a:t>特定のスライドの録音を修正したいとき</a:t>
            </a:r>
            <a:endParaRPr sz="2400" dirty="0">
              <a:solidFill>
                <a:srgbClr val="0070C0"/>
              </a:solidFill>
              <a:latin typeface="メイリオ"/>
              <a:cs typeface="メイリオ"/>
            </a:endParaRPr>
          </a:p>
          <a:p>
            <a:pPr marL="182245" marR="5080">
              <a:lnSpc>
                <a:spcPts val="2150"/>
              </a:lnSpc>
              <a:spcBef>
                <a:spcPts val="2180"/>
              </a:spcBef>
              <a:tabLst>
                <a:tab pos="5515610" algn="l"/>
              </a:tabLst>
            </a:pPr>
            <a:r>
              <a:rPr sz="1800" dirty="0">
                <a:latin typeface="Meiryo UI"/>
                <a:cs typeface="Meiryo UI"/>
              </a:rPr>
              <a:t>修正</a:t>
            </a:r>
            <a:r>
              <a:rPr sz="1800" spc="-10" dirty="0">
                <a:latin typeface="Meiryo UI"/>
                <a:cs typeface="Meiryo UI"/>
              </a:rPr>
              <a:t>し</a:t>
            </a:r>
            <a:r>
              <a:rPr sz="1800" spc="-5" dirty="0">
                <a:latin typeface="Meiryo UI"/>
                <a:cs typeface="Meiryo UI"/>
              </a:rPr>
              <a:t>たいスライドを選択</a:t>
            </a:r>
            <a:r>
              <a:rPr sz="1800" spc="-10" dirty="0">
                <a:latin typeface="Meiryo UI"/>
                <a:cs typeface="Meiryo UI"/>
              </a:rPr>
              <a:t>し</a:t>
            </a:r>
            <a:r>
              <a:rPr sz="1800" spc="-5" dirty="0">
                <a:latin typeface="Meiryo UI"/>
                <a:cs typeface="Meiryo UI"/>
              </a:rPr>
              <a:t>、</a:t>
            </a:r>
            <a:r>
              <a:rPr sz="1800" spc="10" dirty="0">
                <a:latin typeface="Meiryo UI"/>
                <a:cs typeface="Meiryo UI"/>
              </a:rPr>
              <a:t>①</a:t>
            </a:r>
            <a:r>
              <a:rPr sz="1800" dirty="0">
                <a:latin typeface="Meiryo UI"/>
                <a:cs typeface="Meiryo UI"/>
              </a:rPr>
              <a:t>「スライド</a:t>
            </a:r>
            <a:r>
              <a:rPr sz="1800" spc="-55" dirty="0">
                <a:latin typeface="Meiryo UI"/>
                <a:cs typeface="Meiryo UI"/>
              </a:rPr>
              <a:t> </a:t>
            </a:r>
            <a:r>
              <a:rPr sz="1800" spc="-5" dirty="0">
                <a:latin typeface="Meiryo UI"/>
                <a:cs typeface="Meiryo UI"/>
              </a:rPr>
              <a:t>ショー」タブ</a:t>
            </a:r>
            <a:r>
              <a:rPr sz="1800" dirty="0">
                <a:latin typeface="Meiryo UI"/>
                <a:cs typeface="Meiryo UI"/>
              </a:rPr>
              <a:t>を開き	</a:t>
            </a:r>
            <a:r>
              <a:rPr sz="1800" dirty="0">
                <a:latin typeface="ＭＳ ゴシック"/>
                <a:cs typeface="ＭＳ ゴシック"/>
              </a:rPr>
              <a:t>⇒</a:t>
            </a:r>
            <a:r>
              <a:rPr sz="1800" dirty="0">
                <a:latin typeface="Meiryo UI"/>
                <a:cs typeface="Meiryo UI"/>
              </a:rPr>
              <a:t>②「スライド</a:t>
            </a:r>
            <a:r>
              <a:rPr sz="1800" spc="-80" dirty="0">
                <a:latin typeface="Meiryo UI"/>
                <a:cs typeface="Meiryo UI"/>
              </a:rPr>
              <a:t> </a:t>
            </a:r>
            <a:r>
              <a:rPr sz="1800" spc="-5" dirty="0">
                <a:latin typeface="Meiryo UI"/>
                <a:cs typeface="Meiryo UI"/>
              </a:rPr>
              <a:t>ショー</a:t>
            </a:r>
            <a:r>
              <a:rPr sz="1800" spc="-10" dirty="0">
                <a:latin typeface="Meiryo UI"/>
                <a:cs typeface="Meiryo UI"/>
              </a:rPr>
              <a:t>の</a:t>
            </a:r>
            <a:r>
              <a:rPr sz="1800" dirty="0">
                <a:latin typeface="Meiryo UI"/>
                <a:cs typeface="Meiryo UI"/>
              </a:rPr>
              <a:t>記録」をクリ</a:t>
            </a:r>
            <a:r>
              <a:rPr sz="1800" spc="5" dirty="0">
                <a:latin typeface="Meiryo UI"/>
                <a:cs typeface="Meiryo UI"/>
              </a:rPr>
              <a:t>ッ</a:t>
            </a:r>
            <a:r>
              <a:rPr sz="1800" spc="-5" dirty="0">
                <a:latin typeface="Meiryo UI"/>
                <a:cs typeface="Meiryo UI"/>
              </a:rPr>
              <a:t>クします。 </a:t>
            </a:r>
            <a:r>
              <a:rPr sz="1800" dirty="0">
                <a:latin typeface="Meiryo UI"/>
                <a:cs typeface="Meiryo UI"/>
              </a:rPr>
              <a:t>終了時は③右クリッ</a:t>
            </a:r>
            <a:r>
              <a:rPr sz="1800" spc="-5" dirty="0">
                <a:latin typeface="Meiryo UI"/>
                <a:cs typeface="Meiryo UI"/>
              </a:rPr>
              <a:t>クから「ス</a:t>
            </a:r>
            <a:r>
              <a:rPr sz="1800" spc="5" dirty="0">
                <a:latin typeface="Meiryo UI"/>
                <a:cs typeface="Meiryo UI"/>
              </a:rPr>
              <a:t>ラ</a:t>
            </a:r>
            <a:r>
              <a:rPr sz="1800" dirty="0">
                <a:latin typeface="Meiryo UI"/>
                <a:cs typeface="Meiryo UI"/>
              </a:rPr>
              <a:t>イ</a:t>
            </a:r>
            <a:r>
              <a:rPr sz="1800" spc="-5" dirty="0">
                <a:latin typeface="Meiryo UI"/>
                <a:cs typeface="Meiryo UI"/>
              </a:rPr>
              <a:t>ドショー</a:t>
            </a:r>
            <a:r>
              <a:rPr sz="1800" spc="-10" dirty="0">
                <a:latin typeface="Meiryo UI"/>
                <a:cs typeface="Meiryo UI"/>
              </a:rPr>
              <a:t>の</a:t>
            </a:r>
            <a:r>
              <a:rPr sz="1800" dirty="0">
                <a:latin typeface="Meiryo UI"/>
                <a:cs typeface="Meiryo UI"/>
              </a:rPr>
              <a:t>終了」を選択</a:t>
            </a:r>
            <a:r>
              <a:rPr sz="1800" spc="-10" dirty="0">
                <a:latin typeface="Meiryo UI"/>
                <a:cs typeface="Meiryo UI"/>
              </a:rPr>
              <a:t>し</a:t>
            </a:r>
            <a:r>
              <a:rPr sz="1800" spc="-5" dirty="0">
                <a:latin typeface="Meiryo UI"/>
                <a:cs typeface="Meiryo UI"/>
              </a:rPr>
              <a:t>て</a:t>
            </a:r>
            <a:r>
              <a:rPr sz="1800" spc="5" dirty="0">
                <a:latin typeface="Meiryo UI"/>
                <a:cs typeface="Meiryo UI"/>
              </a:rPr>
              <a:t>く</a:t>
            </a:r>
            <a:r>
              <a:rPr sz="1800" spc="-5" dirty="0">
                <a:latin typeface="Meiryo UI"/>
                <a:cs typeface="Meiryo UI"/>
              </a:rPr>
              <a:t>だ</a:t>
            </a:r>
            <a:r>
              <a:rPr sz="1800" spc="5" dirty="0">
                <a:latin typeface="Meiryo UI"/>
                <a:cs typeface="Meiryo UI"/>
              </a:rPr>
              <a:t>さ</a:t>
            </a:r>
            <a:r>
              <a:rPr sz="1800" spc="-5" dirty="0">
                <a:latin typeface="Meiryo UI"/>
                <a:cs typeface="Meiryo UI"/>
              </a:rPr>
              <a:t>い。</a:t>
            </a:r>
            <a:endParaRPr sz="1800" dirty="0">
              <a:latin typeface="Meiryo UI"/>
              <a:cs typeface="Meiryo UI"/>
            </a:endParaRPr>
          </a:p>
          <a:p>
            <a:pPr marL="182245">
              <a:lnSpc>
                <a:spcPts val="2150"/>
              </a:lnSpc>
              <a:spcBef>
                <a:spcPts val="1945"/>
              </a:spcBef>
            </a:pPr>
            <a:r>
              <a:rPr sz="1800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ＭＳ ゴシック"/>
                <a:cs typeface="ＭＳ ゴシック"/>
              </a:rPr>
              <a:t>※</a:t>
            </a:r>
            <a:r>
              <a:rPr sz="1800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メイリオ"/>
                <a:cs typeface="メイリオ"/>
              </a:rPr>
              <a:t>「スライドショーの終了」を選択されず、「▷」ボタンで次のスライドへ進む（または</a:t>
            </a:r>
            <a:endParaRPr sz="1800" dirty="0">
              <a:latin typeface="メイリオ"/>
              <a:cs typeface="メイリオ"/>
            </a:endParaRPr>
          </a:p>
          <a:p>
            <a:pPr marL="182245">
              <a:lnSpc>
                <a:spcPts val="2150"/>
              </a:lnSpc>
            </a:pPr>
            <a:r>
              <a:rPr sz="1800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メイリオ"/>
                <a:cs typeface="メイリオ"/>
              </a:rPr>
              <a:t>「</a:t>
            </a:r>
            <a:r>
              <a:rPr sz="1800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rebuchet MS"/>
                <a:cs typeface="Trebuchet MS"/>
              </a:rPr>
              <a:t>Enter</a:t>
            </a:r>
            <a:r>
              <a:rPr sz="1800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メイリオ"/>
                <a:cs typeface="メイリオ"/>
              </a:rPr>
              <a:t>」を押す）と、次のスライドの録音も撮り直し</a:t>
            </a:r>
            <a:r>
              <a:rPr sz="1800" u="sng" spc="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メイリオ"/>
                <a:cs typeface="メイリオ"/>
              </a:rPr>
              <a:t>に</a:t>
            </a:r>
            <a:r>
              <a:rPr sz="1800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メイリオ"/>
                <a:cs typeface="メイリオ"/>
              </a:rPr>
              <a:t>なりますのでご注意ください。</a:t>
            </a:r>
            <a:endParaRPr sz="1800" dirty="0">
              <a:latin typeface="メイリオ"/>
              <a:cs typeface="メイリオ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87827" y="2378101"/>
            <a:ext cx="734695" cy="1354455"/>
          </a:xfrm>
          <a:prstGeom prst="rect">
            <a:avLst/>
          </a:prstGeom>
        </p:spPr>
        <p:txBody>
          <a:bodyPr vert="horz" wrap="square" lIns="0" tIns="2501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70"/>
              </a:spcBef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①</a:t>
            </a:r>
            <a:endParaRPr sz="2800">
              <a:latin typeface="メイリオ"/>
              <a:cs typeface="メイリオ"/>
            </a:endParaRPr>
          </a:p>
          <a:p>
            <a:pPr marL="365760">
              <a:lnSpc>
                <a:spcPct val="100000"/>
              </a:lnSpc>
              <a:spcBef>
                <a:spcPts val="1875"/>
              </a:spcBef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②</a:t>
            </a:r>
            <a:endParaRPr sz="2800">
              <a:latin typeface="メイリオ"/>
              <a:cs typeface="メイリオ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537950" y="6361887"/>
            <a:ext cx="3429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ja-JP" sz="2000" dirty="0">
                <a:latin typeface="Meiryo UI"/>
                <a:cs typeface="Meiryo UI"/>
              </a:rPr>
              <a:t>10</a:t>
            </a:r>
            <a:endParaRPr sz="2000" dirty="0">
              <a:latin typeface="Meiryo UI"/>
              <a:cs typeface="Meiryo U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583935" y="2359151"/>
            <a:ext cx="5762625" cy="3540760"/>
            <a:chOff x="5583935" y="2359151"/>
            <a:chExt cx="5762625" cy="354076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3935" y="2359151"/>
              <a:ext cx="5762244" cy="3540252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9419844" y="5548883"/>
              <a:ext cx="993775" cy="0"/>
            </a:xfrm>
            <a:custGeom>
              <a:avLst/>
              <a:gdLst/>
              <a:ahLst/>
              <a:cxnLst/>
              <a:rect l="l" t="t" r="r" b="b"/>
              <a:pathLst>
                <a:path w="993775">
                  <a:moveTo>
                    <a:pt x="0" y="0"/>
                  </a:moveTo>
                  <a:lnTo>
                    <a:pt x="993394" y="0"/>
                  </a:lnTo>
                </a:path>
              </a:pathLst>
            </a:custGeom>
            <a:ln w="5791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8975852" y="5118608"/>
            <a:ext cx="3810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③</a:t>
            </a:r>
            <a:endParaRPr sz="2800">
              <a:latin typeface="メイリオ"/>
              <a:cs typeface="メイリオ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85544" y="1354836"/>
            <a:ext cx="7446645" cy="5169535"/>
            <a:chOff x="1685544" y="1354836"/>
            <a:chExt cx="7446645" cy="516953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85544" y="1354836"/>
              <a:ext cx="7431024" cy="516940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8358377" y="5688330"/>
              <a:ext cx="759460" cy="685800"/>
            </a:xfrm>
            <a:custGeom>
              <a:avLst/>
              <a:gdLst/>
              <a:ahLst/>
              <a:cxnLst/>
              <a:rect l="l" t="t" r="r" b="b"/>
              <a:pathLst>
                <a:path w="759459" h="685800">
                  <a:moveTo>
                    <a:pt x="0" y="342900"/>
                  </a:moveTo>
                  <a:lnTo>
                    <a:pt x="3464" y="296369"/>
                  </a:lnTo>
                  <a:lnTo>
                    <a:pt x="13557" y="251742"/>
                  </a:lnTo>
                  <a:lnTo>
                    <a:pt x="29825" y="209426"/>
                  </a:lnTo>
                  <a:lnTo>
                    <a:pt x="51816" y="169830"/>
                  </a:lnTo>
                  <a:lnTo>
                    <a:pt x="79077" y="133362"/>
                  </a:lnTo>
                  <a:lnTo>
                    <a:pt x="111156" y="100431"/>
                  </a:lnTo>
                  <a:lnTo>
                    <a:pt x="147601" y="71446"/>
                  </a:lnTo>
                  <a:lnTo>
                    <a:pt x="187960" y="46815"/>
                  </a:lnTo>
                  <a:lnTo>
                    <a:pt x="231778" y="26946"/>
                  </a:lnTo>
                  <a:lnTo>
                    <a:pt x="278606" y="12248"/>
                  </a:lnTo>
                  <a:lnTo>
                    <a:pt x="327989" y="3130"/>
                  </a:lnTo>
                  <a:lnTo>
                    <a:pt x="379475" y="0"/>
                  </a:lnTo>
                  <a:lnTo>
                    <a:pt x="430962" y="3130"/>
                  </a:lnTo>
                  <a:lnTo>
                    <a:pt x="480345" y="12248"/>
                  </a:lnTo>
                  <a:lnTo>
                    <a:pt x="527173" y="26946"/>
                  </a:lnTo>
                  <a:lnTo>
                    <a:pt x="570992" y="46815"/>
                  </a:lnTo>
                  <a:lnTo>
                    <a:pt x="611350" y="71446"/>
                  </a:lnTo>
                  <a:lnTo>
                    <a:pt x="647795" y="100431"/>
                  </a:lnTo>
                  <a:lnTo>
                    <a:pt x="679874" y="133362"/>
                  </a:lnTo>
                  <a:lnTo>
                    <a:pt x="707136" y="169830"/>
                  </a:lnTo>
                  <a:lnTo>
                    <a:pt x="729126" y="209426"/>
                  </a:lnTo>
                  <a:lnTo>
                    <a:pt x="745394" y="251742"/>
                  </a:lnTo>
                  <a:lnTo>
                    <a:pt x="755487" y="296369"/>
                  </a:lnTo>
                  <a:lnTo>
                    <a:pt x="758951" y="342900"/>
                  </a:lnTo>
                  <a:lnTo>
                    <a:pt x="755487" y="389430"/>
                  </a:lnTo>
                  <a:lnTo>
                    <a:pt x="745394" y="434057"/>
                  </a:lnTo>
                  <a:lnTo>
                    <a:pt x="729126" y="476373"/>
                  </a:lnTo>
                  <a:lnTo>
                    <a:pt x="707135" y="515969"/>
                  </a:lnTo>
                  <a:lnTo>
                    <a:pt x="679874" y="552437"/>
                  </a:lnTo>
                  <a:lnTo>
                    <a:pt x="647795" y="585368"/>
                  </a:lnTo>
                  <a:lnTo>
                    <a:pt x="611350" y="614353"/>
                  </a:lnTo>
                  <a:lnTo>
                    <a:pt x="570991" y="638984"/>
                  </a:lnTo>
                  <a:lnTo>
                    <a:pt x="527173" y="658853"/>
                  </a:lnTo>
                  <a:lnTo>
                    <a:pt x="480345" y="673551"/>
                  </a:lnTo>
                  <a:lnTo>
                    <a:pt x="430962" y="682669"/>
                  </a:lnTo>
                  <a:lnTo>
                    <a:pt x="379475" y="685800"/>
                  </a:lnTo>
                  <a:lnTo>
                    <a:pt x="327989" y="682669"/>
                  </a:lnTo>
                  <a:lnTo>
                    <a:pt x="278606" y="673551"/>
                  </a:lnTo>
                  <a:lnTo>
                    <a:pt x="231778" y="658853"/>
                  </a:lnTo>
                  <a:lnTo>
                    <a:pt x="187959" y="638984"/>
                  </a:lnTo>
                  <a:lnTo>
                    <a:pt x="147601" y="614353"/>
                  </a:lnTo>
                  <a:lnTo>
                    <a:pt x="111156" y="585368"/>
                  </a:lnTo>
                  <a:lnTo>
                    <a:pt x="79077" y="552437"/>
                  </a:lnTo>
                  <a:lnTo>
                    <a:pt x="51815" y="515969"/>
                  </a:lnTo>
                  <a:lnTo>
                    <a:pt x="29825" y="476373"/>
                  </a:lnTo>
                  <a:lnTo>
                    <a:pt x="13557" y="434057"/>
                  </a:lnTo>
                  <a:lnTo>
                    <a:pt x="3464" y="389430"/>
                  </a:lnTo>
                  <a:lnTo>
                    <a:pt x="0" y="342900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383786" y="2798825"/>
              <a:ext cx="3730625" cy="3023235"/>
            </a:xfrm>
            <a:custGeom>
              <a:avLst/>
              <a:gdLst/>
              <a:ahLst/>
              <a:cxnLst/>
              <a:rect l="l" t="t" r="r" b="b"/>
              <a:pathLst>
                <a:path w="3730625" h="3023235">
                  <a:moveTo>
                    <a:pt x="3381756" y="0"/>
                  </a:moveTo>
                  <a:lnTo>
                    <a:pt x="0" y="0"/>
                  </a:lnTo>
                  <a:lnTo>
                    <a:pt x="0" y="2200656"/>
                  </a:lnTo>
                  <a:lnTo>
                    <a:pt x="1972690" y="2200656"/>
                  </a:lnTo>
                  <a:lnTo>
                    <a:pt x="3730116" y="3022841"/>
                  </a:lnTo>
                  <a:lnTo>
                    <a:pt x="2818130" y="2200656"/>
                  </a:lnTo>
                  <a:lnTo>
                    <a:pt x="3381756" y="2200656"/>
                  </a:lnTo>
                  <a:lnTo>
                    <a:pt x="33817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383786" y="2798825"/>
              <a:ext cx="3730625" cy="3023235"/>
            </a:xfrm>
            <a:custGeom>
              <a:avLst/>
              <a:gdLst/>
              <a:ahLst/>
              <a:cxnLst/>
              <a:rect l="l" t="t" r="r" b="b"/>
              <a:pathLst>
                <a:path w="3730625" h="3023235">
                  <a:moveTo>
                    <a:pt x="0" y="0"/>
                  </a:moveTo>
                  <a:lnTo>
                    <a:pt x="1972690" y="0"/>
                  </a:lnTo>
                  <a:lnTo>
                    <a:pt x="2818130" y="0"/>
                  </a:lnTo>
                  <a:lnTo>
                    <a:pt x="3381756" y="0"/>
                  </a:lnTo>
                  <a:lnTo>
                    <a:pt x="3381756" y="1283716"/>
                  </a:lnTo>
                  <a:lnTo>
                    <a:pt x="3381756" y="1833880"/>
                  </a:lnTo>
                  <a:lnTo>
                    <a:pt x="3381756" y="2200656"/>
                  </a:lnTo>
                  <a:lnTo>
                    <a:pt x="2818130" y="2200656"/>
                  </a:lnTo>
                  <a:lnTo>
                    <a:pt x="3730116" y="3022841"/>
                  </a:lnTo>
                  <a:lnTo>
                    <a:pt x="1972690" y="2200656"/>
                  </a:lnTo>
                  <a:lnTo>
                    <a:pt x="0" y="2200656"/>
                  </a:lnTo>
                  <a:lnTo>
                    <a:pt x="0" y="1833880"/>
                  </a:lnTo>
                  <a:lnTo>
                    <a:pt x="0" y="1283716"/>
                  </a:lnTo>
                  <a:lnTo>
                    <a:pt x="0" y="0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65320" y="2849880"/>
              <a:ext cx="3217164" cy="208635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642866" y="3937253"/>
              <a:ext cx="759460" cy="685800"/>
            </a:xfrm>
            <a:custGeom>
              <a:avLst/>
              <a:gdLst/>
              <a:ahLst/>
              <a:cxnLst/>
              <a:rect l="l" t="t" r="r" b="b"/>
              <a:pathLst>
                <a:path w="759460" h="685800">
                  <a:moveTo>
                    <a:pt x="0" y="342900"/>
                  </a:moveTo>
                  <a:lnTo>
                    <a:pt x="3464" y="296375"/>
                  </a:lnTo>
                  <a:lnTo>
                    <a:pt x="13557" y="251751"/>
                  </a:lnTo>
                  <a:lnTo>
                    <a:pt x="29825" y="209436"/>
                  </a:lnTo>
                  <a:lnTo>
                    <a:pt x="51815" y="169841"/>
                  </a:lnTo>
                  <a:lnTo>
                    <a:pt x="79077" y="133373"/>
                  </a:lnTo>
                  <a:lnTo>
                    <a:pt x="111156" y="100441"/>
                  </a:lnTo>
                  <a:lnTo>
                    <a:pt x="147601" y="71454"/>
                  </a:lnTo>
                  <a:lnTo>
                    <a:pt x="187960" y="46820"/>
                  </a:lnTo>
                  <a:lnTo>
                    <a:pt x="231778" y="26949"/>
                  </a:lnTo>
                  <a:lnTo>
                    <a:pt x="278606" y="12250"/>
                  </a:lnTo>
                  <a:lnTo>
                    <a:pt x="327989" y="3130"/>
                  </a:lnTo>
                  <a:lnTo>
                    <a:pt x="379475" y="0"/>
                  </a:lnTo>
                  <a:lnTo>
                    <a:pt x="430962" y="3130"/>
                  </a:lnTo>
                  <a:lnTo>
                    <a:pt x="480345" y="12250"/>
                  </a:lnTo>
                  <a:lnTo>
                    <a:pt x="527173" y="26949"/>
                  </a:lnTo>
                  <a:lnTo>
                    <a:pt x="570991" y="46820"/>
                  </a:lnTo>
                  <a:lnTo>
                    <a:pt x="611350" y="71454"/>
                  </a:lnTo>
                  <a:lnTo>
                    <a:pt x="647795" y="100441"/>
                  </a:lnTo>
                  <a:lnTo>
                    <a:pt x="679874" y="133373"/>
                  </a:lnTo>
                  <a:lnTo>
                    <a:pt x="707136" y="169841"/>
                  </a:lnTo>
                  <a:lnTo>
                    <a:pt x="729126" y="209436"/>
                  </a:lnTo>
                  <a:lnTo>
                    <a:pt x="745394" y="251751"/>
                  </a:lnTo>
                  <a:lnTo>
                    <a:pt x="755487" y="296375"/>
                  </a:lnTo>
                  <a:lnTo>
                    <a:pt x="758951" y="342900"/>
                  </a:lnTo>
                  <a:lnTo>
                    <a:pt x="755487" y="389424"/>
                  </a:lnTo>
                  <a:lnTo>
                    <a:pt x="745394" y="434048"/>
                  </a:lnTo>
                  <a:lnTo>
                    <a:pt x="729126" y="476363"/>
                  </a:lnTo>
                  <a:lnTo>
                    <a:pt x="707136" y="515958"/>
                  </a:lnTo>
                  <a:lnTo>
                    <a:pt x="679874" y="552426"/>
                  </a:lnTo>
                  <a:lnTo>
                    <a:pt x="647795" y="585358"/>
                  </a:lnTo>
                  <a:lnTo>
                    <a:pt x="611350" y="614345"/>
                  </a:lnTo>
                  <a:lnTo>
                    <a:pt x="570991" y="638979"/>
                  </a:lnTo>
                  <a:lnTo>
                    <a:pt x="527173" y="658850"/>
                  </a:lnTo>
                  <a:lnTo>
                    <a:pt x="480345" y="673549"/>
                  </a:lnTo>
                  <a:lnTo>
                    <a:pt x="430962" y="682669"/>
                  </a:lnTo>
                  <a:lnTo>
                    <a:pt x="379475" y="685800"/>
                  </a:lnTo>
                  <a:lnTo>
                    <a:pt x="327989" y="682669"/>
                  </a:lnTo>
                  <a:lnTo>
                    <a:pt x="278606" y="673549"/>
                  </a:lnTo>
                  <a:lnTo>
                    <a:pt x="231778" y="658850"/>
                  </a:lnTo>
                  <a:lnTo>
                    <a:pt x="187960" y="638979"/>
                  </a:lnTo>
                  <a:lnTo>
                    <a:pt x="147601" y="614345"/>
                  </a:lnTo>
                  <a:lnTo>
                    <a:pt x="111156" y="585358"/>
                  </a:lnTo>
                  <a:lnTo>
                    <a:pt x="79077" y="552426"/>
                  </a:lnTo>
                  <a:lnTo>
                    <a:pt x="51815" y="515958"/>
                  </a:lnTo>
                  <a:lnTo>
                    <a:pt x="29825" y="476363"/>
                  </a:lnTo>
                  <a:lnTo>
                    <a:pt x="13557" y="434048"/>
                  </a:lnTo>
                  <a:lnTo>
                    <a:pt x="3464" y="389424"/>
                  </a:lnTo>
                  <a:lnTo>
                    <a:pt x="0" y="342900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12191" y="623061"/>
            <a:ext cx="5467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Meiryo UI"/>
                <a:cs typeface="Meiryo UI"/>
              </a:rPr>
              <a:t>スライ</a:t>
            </a:r>
            <a:r>
              <a:rPr sz="1800" spc="-5" dirty="0">
                <a:latin typeface="Meiryo UI"/>
                <a:cs typeface="Meiryo UI"/>
              </a:rPr>
              <a:t>ド</a:t>
            </a:r>
            <a:r>
              <a:rPr sz="1800" dirty="0">
                <a:latin typeface="Meiryo UI"/>
                <a:cs typeface="Meiryo UI"/>
              </a:rPr>
              <a:t>上に表示</a:t>
            </a:r>
            <a:r>
              <a:rPr sz="1800" spc="5" dirty="0">
                <a:latin typeface="Meiryo UI"/>
                <a:cs typeface="Meiryo UI"/>
              </a:rPr>
              <a:t>さ</a:t>
            </a:r>
            <a:r>
              <a:rPr sz="1800" dirty="0">
                <a:latin typeface="Meiryo UI"/>
                <a:cs typeface="Meiryo UI"/>
              </a:rPr>
              <a:t>れる「スピー</a:t>
            </a:r>
            <a:r>
              <a:rPr sz="1800" spc="-10" dirty="0">
                <a:latin typeface="Meiryo UI"/>
                <a:cs typeface="Meiryo UI"/>
              </a:rPr>
              <a:t>カ</a:t>
            </a:r>
            <a:r>
              <a:rPr sz="1800" spc="-5" dirty="0">
                <a:latin typeface="Meiryo UI"/>
                <a:cs typeface="Meiryo UI"/>
              </a:rPr>
              <a:t>ー</a:t>
            </a:r>
            <a:r>
              <a:rPr sz="1800" spc="-10" dirty="0">
                <a:latin typeface="Meiryo UI"/>
                <a:cs typeface="Meiryo UI"/>
              </a:rPr>
              <a:t>マ</a:t>
            </a:r>
            <a:r>
              <a:rPr sz="1800" spc="-5" dirty="0">
                <a:latin typeface="Meiryo UI"/>
                <a:cs typeface="Meiryo UI"/>
              </a:rPr>
              <a:t>ーク」をクリ</a:t>
            </a:r>
            <a:r>
              <a:rPr sz="1800" dirty="0">
                <a:latin typeface="Meiryo UI"/>
                <a:cs typeface="Meiryo UI"/>
              </a:rPr>
              <a:t>ッ</a:t>
            </a:r>
            <a:r>
              <a:rPr sz="1800" spc="-5" dirty="0">
                <a:latin typeface="Meiryo UI"/>
                <a:cs typeface="Meiryo UI"/>
              </a:rPr>
              <a:t>ク（①）し、 </a:t>
            </a:r>
            <a:r>
              <a:rPr sz="1800" dirty="0">
                <a:latin typeface="Meiryo UI"/>
                <a:cs typeface="Meiryo UI"/>
              </a:rPr>
              <a:t>表示されるメニューの「再生」</a:t>
            </a:r>
            <a:r>
              <a:rPr sz="1800" spc="-10" dirty="0">
                <a:latin typeface="Meiryo UI"/>
                <a:cs typeface="Meiryo UI"/>
              </a:rPr>
              <a:t>ボ</a:t>
            </a:r>
            <a:r>
              <a:rPr sz="1800" spc="-5" dirty="0">
                <a:latin typeface="Meiryo UI"/>
                <a:cs typeface="Meiryo UI"/>
              </a:rPr>
              <a:t>タ</a:t>
            </a:r>
            <a:r>
              <a:rPr sz="1800" dirty="0">
                <a:latin typeface="Meiryo UI"/>
                <a:cs typeface="Meiryo UI"/>
              </a:rPr>
              <a:t>ンを押</a:t>
            </a:r>
            <a:r>
              <a:rPr sz="1800" spc="-10" dirty="0">
                <a:latin typeface="Meiryo UI"/>
                <a:cs typeface="Meiryo UI"/>
              </a:rPr>
              <a:t>し</a:t>
            </a:r>
            <a:r>
              <a:rPr sz="1800" spc="-5" dirty="0">
                <a:latin typeface="Meiryo UI"/>
                <a:cs typeface="Meiryo UI"/>
              </a:rPr>
              <a:t>て</a:t>
            </a:r>
            <a:r>
              <a:rPr sz="1800" spc="5" dirty="0">
                <a:latin typeface="Meiryo UI"/>
                <a:cs typeface="Meiryo UI"/>
              </a:rPr>
              <a:t>く</a:t>
            </a:r>
            <a:r>
              <a:rPr sz="1800" spc="-5" dirty="0">
                <a:latin typeface="Meiryo UI"/>
                <a:cs typeface="Meiryo UI"/>
              </a:rPr>
              <a:t>だ</a:t>
            </a:r>
            <a:r>
              <a:rPr sz="1800" spc="5" dirty="0">
                <a:latin typeface="Meiryo UI"/>
                <a:cs typeface="Meiryo UI"/>
              </a:rPr>
              <a:t>さ</a:t>
            </a:r>
            <a:r>
              <a:rPr sz="1800" spc="-5" dirty="0">
                <a:latin typeface="Meiryo UI"/>
                <a:cs typeface="Meiryo UI"/>
              </a:rPr>
              <a:t>い（②）。</a:t>
            </a:r>
            <a:endParaRPr sz="1800">
              <a:latin typeface="Meiryo UI"/>
              <a:cs typeface="Meiryo U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78408" y="728"/>
            <a:ext cx="11022991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スライド毎の音声を確認したいとき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537950" y="6361887"/>
            <a:ext cx="3429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ja-JP" sz="2000" dirty="0">
                <a:latin typeface="Meiryo UI"/>
                <a:cs typeface="Meiryo UI"/>
              </a:rPr>
              <a:t>11</a:t>
            </a:r>
            <a:endParaRPr sz="2000" dirty="0">
              <a:latin typeface="Meiryo UI"/>
              <a:cs typeface="Meiryo U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80972" y="1350263"/>
            <a:ext cx="7440295" cy="517906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6150">
              <a:latin typeface="Times New Roman"/>
              <a:cs typeface="Times New Roman"/>
            </a:endParaRPr>
          </a:p>
          <a:p>
            <a:pPr marR="170180" algn="ctr">
              <a:lnSpc>
                <a:spcPct val="100000"/>
              </a:lnSpc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②</a:t>
            </a:r>
            <a:endParaRPr sz="2800">
              <a:latin typeface="メイリオ"/>
              <a:cs typeface="メイリオ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4350">
              <a:latin typeface="メイリオ"/>
              <a:cs typeface="メイリオ"/>
            </a:endParaRPr>
          </a:p>
          <a:p>
            <a:pPr marR="153670" algn="r">
              <a:lnSpc>
                <a:spcPct val="100000"/>
              </a:lnSpc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①</a:t>
            </a:r>
            <a:endParaRPr sz="2800">
              <a:latin typeface="メイリオ"/>
              <a:cs typeface="メイリオ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588009"/>
            <a:ext cx="5969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録音開始前にご確認ください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96290" y="1252242"/>
            <a:ext cx="8655685" cy="4665345"/>
          </a:xfrm>
          <a:prstGeom prst="rect">
            <a:avLst/>
          </a:prstGeom>
        </p:spPr>
        <p:txBody>
          <a:bodyPr vert="horz" wrap="square" lIns="0" tIns="139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sz="1400" b="1" spc="5" dirty="0">
                <a:solidFill>
                  <a:srgbClr val="404040"/>
                </a:solidFill>
                <a:latin typeface="Meiryo UI"/>
                <a:cs typeface="Meiryo UI"/>
              </a:rPr>
              <a:t>＜スライ</a:t>
            </a:r>
            <a:r>
              <a:rPr sz="1400" b="1" spc="-10" dirty="0">
                <a:solidFill>
                  <a:srgbClr val="404040"/>
                </a:solidFill>
                <a:latin typeface="Meiryo UI"/>
                <a:cs typeface="Meiryo UI"/>
              </a:rPr>
              <a:t>ド</a:t>
            </a:r>
            <a:r>
              <a:rPr sz="1400" b="1" spc="-5" dirty="0">
                <a:solidFill>
                  <a:srgbClr val="404040"/>
                </a:solidFill>
                <a:latin typeface="Meiryo UI"/>
                <a:cs typeface="Meiryo UI"/>
              </a:rPr>
              <a:t>の</a:t>
            </a:r>
            <a:r>
              <a:rPr sz="1400" b="1" spc="5" dirty="0">
                <a:solidFill>
                  <a:srgbClr val="404040"/>
                </a:solidFill>
                <a:latin typeface="Meiryo UI"/>
                <a:cs typeface="Meiryo UI"/>
              </a:rPr>
              <a:t>準</a:t>
            </a:r>
            <a:r>
              <a:rPr sz="1400" b="1" dirty="0">
                <a:solidFill>
                  <a:srgbClr val="404040"/>
                </a:solidFill>
                <a:latin typeface="Meiryo UI"/>
                <a:cs typeface="Meiryo UI"/>
              </a:rPr>
              <a:t>備に</a:t>
            </a:r>
            <a:r>
              <a:rPr sz="1400" b="1" spc="-5" dirty="0">
                <a:solidFill>
                  <a:srgbClr val="404040"/>
                </a:solidFill>
                <a:latin typeface="Meiryo UI"/>
                <a:cs typeface="Meiryo UI"/>
              </a:rPr>
              <a:t>つ</a:t>
            </a:r>
            <a:r>
              <a:rPr sz="1400" b="1" dirty="0">
                <a:solidFill>
                  <a:srgbClr val="404040"/>
                </a:solidFill>
                <a:latin typeface="Meiryo UI"/>
                <a:cs typeface="Meiryo UI"/>
              </a:rPr>
              <a:t>い</a:t>
            </a:r>
            <a:r>
              <a:rPr sz="1400" b="1" spc="-5" dirty="0">
                <a:solidFill>
                  <a:srgbClr val="404040"/>
                </a:solidFill>
                <a:latin typeface="Meiryo UI"/>
                <a:cs typeface="Meiryo UI"/>
              </a:rPr>
              <a:t>て</a:t>
            </a:r>
            <a:r>
              <a:rPr sz="1400" b="1" spc="5" dirty="0">
                <a:solidFill>
                  <a:srgbClr val="404040"/>
                </a:solidFill>
                <a:latin typeface="Meiryo UI"/>
                <a:cs typeface="Meiryo UI"/>
              </a:rPr>
              <a:t>＞</a:t>
            </a:r>
            <a:endParaRPr sz="1400">
              <a:latin typeface="Meiryo UI"/>
              <a:cs typeface="Meiryo UI"/>
            </a:endParaRPr>
          </a:p>
          <a:p>
            <a:pPr marL="12700" marR="3496945">
              <a:lnSpc>
                <a:spcPts val="2690"/>
              </a:lnSpc>
              <a:spcBef>
                <a:spcPts val="245"/>
              </a:spcBef>
            </a:pPr>
            <a:r>
              <a:rPr sz="1400" u="sng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発表用パ</a:t>
            </a:r>
            <a:r>
              <a:rPr sz="1400" u="sng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ワ</a:t>
            </a:r>
            <a:r>
              <a:rPr sz="1400" u="sng" spc="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ー</a:t>
            </a:r>
            <a:r>
              <a:rPr sz="1400" u="sng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ポイ</a:t>
            </a:r>
            <a:r>
              <a:rPr sz="1400" u="sng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ント</a:t>
            </a:r>
            <a:r>
              <a:rPr sz="1400" u="sng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の</a:t>
            </a:r>
            <a:r>
              <a:rPr sz="1400" u="sng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ファイ</a:t>
            </a:r>
            <a:r>
              <a:rPr sz="1400" u="sng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ル</a:t>
            </a:r>
            <a:r>
              <a:rPr sz="1400" u="sng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を</a:t>
            </a:r>
            <a:r>
              <a:rPr sz="1400" u="sng" spc="-2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ご</a:t>
            </a:r>
            <a:r>
              <a:rPr sz="1400" u="sng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作</a:t>
            </a:r>
            <a:r>
              <a:rPr sz="1400" u="sng" spc="-1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成</a:t>
            </a:r>
            <a:r>
              <a:rPr sz="1400" u="sng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い</a:t>
            </a:r>
            <a:r>
              <a:rPr sz="1400" u="sng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ただ</a:t>
            </a:r>
            <a:r>
              <a:rPr sz="1400" u="sng" spc="-1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き</a:t>
            </a:r>
            <a:r>
              <a:rPr sz="1400" u="sng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ま</a:t>
            </a:r>
            <a:r>
              <a:rPr sz="1400" u="sng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す</a:t>
            </a:r>
            <a:r>
              <a:rPr sz="1400" u="sng" spc="-1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よ</a:t>
            </a:r>
            <a:r>
              <a:rPr sz="1400" u="sng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うお</a:t>
            </a:r>
            <a:r>
              <a:rPr sz="1400" u="sng" spc="-2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願</a:t>
            </a:r>
            <a:r>
              <a:rPr sz="1400" u="sng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いい</a:t>
            </a:r>
            <a:r>
              <a:rPr sz="1400" u="sng" spc="-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た</a:t>
            </a:r>
            <a:r>
              <a:rPr sz="1400" u="sng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し</a:t>
            </a:r>
            <a:r>
              <a:rPr sz="1400" u="sng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ま</a:t>
            </a:r>
            <a:r>
              <a:rPr sz="1400" u="sng" spc="-1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す</a:t>
            </a:r>
            <a:r>
              <a:rPr sz="1400" u="sng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Meiryo UI"/>
                <a:cs typeface="Meiryo UI"/>
              </a:rPr>
              <a:t>。 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元</a:t>
            </a: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デー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タ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よ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り、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動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画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に加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工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す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る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為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の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コ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ピーフ</a:t>
            </a: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ァ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イル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を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作成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し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ま</a:t>
            </a:r>
            <a:r>
              <a:rPr sz="1400" spc="-20" dirty="0">
                <a:solidFill>
                  <a:srgbClr val="404040"/>
                </a:solidFill>
                <a:latin typeface="Meiryo UI"/>
                <a:cs typeface="Meiryo UI"/>
              </a:rPr>
              <a:t>す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。</a:t>
            </a:r>
            <a:endParaRPr sz="14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作成し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たコピ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ーファイ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ル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を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使用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し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て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音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声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の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登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録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を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行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っ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て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く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だ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さい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。</a:t>
            </a:r>
            <a:endParaRPr sz="14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動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画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を</a:t>
            </a: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作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成する</a:t>
            </a: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に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あ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た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りス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ラ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イド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は以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下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の</a:t>
            </a: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通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り</a:t>
            </a: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作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成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をお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願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い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し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ま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す。</a:t>
            </a:r>
            <a:endParaRPr sz="14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  <a:tabLst>
                <a:tab pos="927100" algn="l"/>
              </a:tabLst>
            </a:pP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【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1枚目】	演題名</a:t>
            </a:r>
            <a:endParaRPr sz="14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  <a:tabLst>
                <a:tab pos="927100" algn="l"/>
              </a:tabLst>
            </a:pP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【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2枚目】	講演内容</a:t>
            </a:r>
            <a:endParaRPr sz="1400">
              <a:latin typeface="Meiryo UI"/>
              <a:cs typeface="Meiryo U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15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400" b="1" dirty="0">
                <a:solidFill>
                  <a:srgbClr val="404040"/>
                </a:solidFill>
                <a:latin typeface="Meiryo UI"/>
                <a:cs typeface="Meiryo UI"/>
              </a:rPr>
              <a:t>＜機器の準備</a:t>
            </a:r>
            <a:r>
              <a:rPr sz="1400" b="1" spc="-10" dirty="0">
                <a:solidFill>
                  <a:srgbClr val="404040"/>
                </a:solidFill>
                <a:latin typeface="Meiryo UI"/>
                <a:cs typeface="Meiryo UI"/>
              </a:rPr>
              <a:t>に</a:t>
            </a:r>
            <a:r>
              <a:rPr sz="1400" b="1" spc="-5" dirty="0">
                <a:solidFill>
                  <a:srgbClr val="404040"/>
                </a:solidFill>
                <a:latin typeface="Meiryo UI"/>
                <a:cs typeface="Meiryo UI"/>
              </a:rPr>
              <a:t>つい</a:t>
            </a:r>
            <a:r>
              <a:rPr sz="1400" b="1" spc="-10" dirty="0">
                <a:solidFill>
                  <a:srgbClr val="404040"/>
                </a:solidFill>
                <a:latin typeface="Meiryo UI"/>
                <a:cs typeface="Meiryo UI"/>
              </a:rPr>
              <a:t>て</a:t>
            </a:r>
            <a:r>
              <a:rPr sz="1400" b="1" dirty="0">
                <a:solidFill>
                  <a:srgbClr val="404040"/>
                </a:solidFill>
                <a:latin typeface="Meiryo UI"/>
                <a:cs typeface="Meiryo UI"/>
              </a:rPr>
              <a:t>＞</a:t>
            </a:r>
            <a:endParaRPr sz="14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  <a:spcBef>
                <a:spcPts val="994"/>
              </a:spcBef>
            </a:pP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パ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ソ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コン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・マイ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クの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ご準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備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を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お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願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いし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ま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す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。</a:t>
            </a:r>
            <a:endParaRPr sz="1400">
              <a:latin typeface="Meiryo UI"/>
              <a:cs typeface="Meiryo UI"/>
            </a:endParaRPr>
          </a:p>
          <a:p>
            <a:pPr marL="12700" marR="5080">
              <a:lnSpc>
                <a:spcPct val="100000"/>
              </a:lnSpc>
              <a:spcBef>
                <a:spcPts val="994"/>
              </a:spcBef>
            </a:pP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マイク</a:t>
            </a: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の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性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能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テ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ス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ト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を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行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って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く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だ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さ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い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。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（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マ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イ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ク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が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つい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て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い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る</a:t>
            </a:r>
            <a:r>
              <a:rPr sz="1400" spc="-20" dirty="0">
                <a:solidFill>
                  <a:srgbClr val="404040"/>
                </a:solidFill>
                <a:latin typeface="Meiryo UI"/>
                <a:cs typeface="Meiryo UI"/>
              </a:rPr>
              <a:t>ノ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ー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トパ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ソコ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ンの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場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合は内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臓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マ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イ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ク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を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、マ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イ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ク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のつい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ていな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い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ノ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ー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トパ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ソ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コ 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ン・</a:t>
            </a: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デ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ス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ク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ト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ッ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プ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パ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ソ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コンを</a:t>
            </a:r>
            <a:r>
              <a:rPr sz="1400" spc="-20" dirty="0">
                <a:solidFill>
                  <a:srgbClr val="404040"/>
                </a:solidFill>
                <a:latin typeface="Meiryo UI"/>
                <a:cs typeface="Meiryo UI"/>
              </a:rPr>
              <a:t>使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用す</a:t>
            </a:r>
            <a:r>
              <a:rPr sz="1400" spc="-20" dirty="0">
                <a:solidFill>
                  <a:srgbClr val="404040"/>
                </a:solidFill>
                <a:latin typeface="Meiryo UI"/>
                <a:cs typeface="Meiryo UI"/>
              </a:rPr>
              <a:t>る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場合は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外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付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けの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マ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イ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クを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つない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で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音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声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の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録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音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を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お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願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いし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ま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す。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）</a:t>
            </a:r>
            <a:endParaRPr sz="1400">
              <a:latin typeface="Meiryo UI"/>
              <a:cs typeface="Meiryo UI"/>
            </a:endParaRPr>
          </a:p>
          <a:p>
            <a:pPr marL="12700" marR="3685540">
              <a:lnSpc>
                <a:spcPct val="159300"/>
              </a:lnSpc>
              <a:spcBef>
                <a:spcPts val="15"/>
              </a:spcBef>
            </a:pP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録音</a:t>
            </a:r>
            <a:r>
              <a:rPr sz="1400" spc="5" dirty="0">
                <a:solidFill>
                  <a:srgbClr val="404040"/>
                </a:solidFill>
                <a:latin typeface="Meiryo UI"/>
                <a:cs typeface="Meiryo UI"/>
              </a:rPr>
              <a:t>の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際は可能な限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り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静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か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な場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所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で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雑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音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が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入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ら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な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い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よ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う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お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願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いし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ま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す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。 録音時間は、別途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メールで</a:t>
            </a:r>
            <a:r>
              <a:rPr sz="1400" spc="-20" dirty="0">
                <a:solidFill>
                  <a:srgbClr val="404040"/>
                </a:solidFill>
                <a:latin typeface="Meiryo UI"/>
                <a:cs typeface="Meiryo UI"/>
              </a:rPr>
              <a:t>お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知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ら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せし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た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発表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時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間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で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ご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作成</a:t>
            </a:r>
            <a:r>
              <a:rPr sz="1400" spc="-15" dirty="0">
                <a:solidFill>
                  <a:srgbClr val="404040"/>
                </a:solidFill>
                <a:latin typeface="Meiryo UI"/>
                <a:cs typeface="Meiryo UI"/>
              </a:rPr>
              <a:t>く</a:t>
            </a:r>
            <a:r>
              <a:rPr sz="1400" spc="-5" dirty="0">
                <a:solidFill>
                  <a:srgbClr val="404040"/>
                </a:solidFill>
                <a:latin typeface="Meiryo UI"/>
                <a:cs typeface="Meiryo UI"/>
              </a:rPr>
              <a:t>だ</a:t>
            </a:r>
            <a:r>
              <a:rPr sz="1400" spc="-10" dirty="0">
                <a:solidFill>
                  <a:srgbClr val="404040"/>
                </a:solidFill>
                <a:latin typeface="Meiryo UI"/>
                <a:cs typeface="Meiryo UI"/>
              </a:rPr>
              <a:t>さい</a:t>
            </a:r>
            <a:r>
              <a:rPr sz="1400" dirty="0">
                <a:solidFill>
                  <a:srgbClr val="404040"/>
                </a:solidFill>
                <a:latin typeface="Meiryo UI"/>
                <a:cs typeface="Meiryo UI"/>
              </a:rPr>
              <a:t>。</a:t>
            </a:r>
            <a:endParaRPr sz="1400">
              <a:latin typeface="Meiryo UI"/>
              <a:cs typeface="Meiryo U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617197" y="6361887"/>
            <a:ext cx="18351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Meiryo UI"/>
                <a:cs typeface="Meiryo UI"/>
              </a:rPr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2547" y="87629"/>
            <a:ext cx="59734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録音開始前にご確認ください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97865" y="879805"/>
            <a:ext cx="8005445" cy="13823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PowerPointを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「スラ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イ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ド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一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覧」で表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示し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、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ス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ラ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イド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の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下</a:t>
            </a:r>
            <a:r>
              <a:rPr sz="1600" spc="-15" dirty="0">
                <a:solidFill>
                  <a:srgbClr val="404040"/>
                </a:solidFill>
                <a:latin typeface="Meiryo UI"/>
                <a:cs typeface="Meiryo UI"/>
              </a:rPr>
              <a:t>に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秒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数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が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は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い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っ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て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な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い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か確認し</a:t>
            </a:r>
            <a:r>
              <a:rPr sz="1600" spc="-15" dirty="0">
                <a:solidFill>
                  <a:srgbClr val="404040"/>
                </a:solidFill>
                <a:latin typeface="Meiryo UI"/>
                <a:cs typeface="Meiryo UI"/>
              </a:rPr>
              <a:t>て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く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だ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さ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い。</a:t>
            </a:r>
            <a:endParaRPr sz="1600">
              <a:latin typeface="Meiryo UI"/>
              <a:cs typeface="Meiryo U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3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※秒数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が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入っ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て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いる場合</a:t>
            </a:r>
            <a:endParaRPr sz="1600">
              <a:latin typeface="Meiryo UI"/>
              <a:cs typeface="Meiryo UI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①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「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画面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の切り替</a:t>
            </a:r>
            <a:r>
              <a:rPr sz="1600" spc="-15" dirty="0">
                <a:solidFill>
                  <a:srgbClr val="404040"/>
                </a:solidFill>
                <a:latin typeface="Meiryo UI"/>
                <a:cs typeface="Meiryo UI"/>
              </a:rPr>
              <a:t>え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」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⇒②画面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切り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替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え</a:t>
            </a:r>
            <a:r>
              <a:rPr sz="1600" spc="10" dirty="0">
                <a:solidFill>
                  <a:srgbClr val="404040"/>
                </a:solidFill>
                <a:latin typeface="Meiryo UI"/>
                <a:cs typeface="Meiryo UI"/>
              </a:rPr>
              <a:t>の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タ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イ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ミ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ン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グの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「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自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動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的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に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切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り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替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え」</a:t>
            </a:r>
            <a:r>
              <a:rPr sz="1600" spc="10" dirty="0">
                <a:solidFill>
                  <a:srgbClr val="404040"/>
                </a:solidFill>
                <a:latin typeface="Meiryo UI"/>
                <a:cs typeface="Meiryo UI"/>
              </a:rPr>
              <a:t>のチ</a:t>
            </a:r>
            <a:r>
              <a:rPr sz="1600" spc="-15" dirty="0">
                <a:solidFill>
                  <a:srgbClr val="404040"/>
                </a:solidFill>
                <a:latin typeface="Meiryo UI"/>
                <a:cs typeface="Meiryo UI"/>
              </a:rPr>
              <a:t>ェ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ッ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ク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を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外</a:t>
            </a:r>
            <a:r>
              <a:rPr sz="1600" spc="5" dirty="0">
                <a:solidFill>
                  <a:srgbClr val="404040"/>
                </a:solidFill>
                <a:latin typeface="Meiryo UI"/>
                <a:cs typeface="Meiryo UI"/>
              </a:rPr>
              <a:t>し</a:t>
            </a:r>
            <a:r>
              <a:rPr sz="1600" dirty="0">
                <a:solidFill>
                  <a:srgbClr val="404040"/>
                </a:solidFill>
                <a:latin typeface="Meiryo UI"/>
                <a:cs typeface="Meiryo UI"/>
              </a:rPr>
              <a:t>てくだ</a:t>
            </a:r>
            <a:r>
              <a:rPr sz="1600" spc="-10" dirty="0">
                <a:solidFill>
                  <a:srgbClr val="404040"/>
                </a:solidFill>
                <a:latin typeface="Meiryo UI"/>
                <a:cs typeface="Meiryo UI"/>
              </a:rPr>
              <a:t>さ</a:t>
            </a:r>
            <a:r>
              <a:rPr sz="1600" spc="-15" dirty="0">
                <a:solidFill>
                  <a:srgbClr val="404040"/>
                </a:solidFill>
                <a:latin typeface="Meiryo UI"/>
                <a:cs typeface="Meiryo UI"/>
              </a:rPr>
              <a:t>い</a:t>
            </a:r>
            <a:r>
              <a:rPr sz="1600" spc="-5" dirty="0">
                <a:solidFill>
                  <a:srgbClr val="404040"/>
                </a:solidFill>
                <a:latin typeface="Meiryo UI"/>
                <a:cs typeface="Meiryo UI"/>
              </a:rPr>
              <a:t>。</a:t>
            </a:r>
            <a:endParaRPr sz="1600">
              <a:latin typeface="Meiryo UI"/>
              <a:cs typeface="Meiryo U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595693" y="2415349"/>
            <a:ext cx="7672705" cy="4241800"/>
            <a:chOff x="595693" y="2415349"/>
            <a:chExt cx="7672705" cy="42418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5027" y="2424683"/>
              <a:ext cx="7653528" cy="411022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600455" y="2420111"/>
              <a:ext cx="7663180" cy="4119879"/>
            </a:xfrm>
            <a:custGeom>
              <a:avLst/>
              <a:gdLst/>
              <a:ahLst/>
              <a:cxnLst/>
              <a:rect l="l" t="t" r="r" b="b"/>
              <a:pathLst>
                <a:path w="7663180" h="4119879">
                  <a:moveTo>
                    <a:pt x="0" y="4119372"/>
                  </a:moveTo>
                  <a:lnTo>
                    <a:pt x="7662672" y="4119372"/>
                  </a:lnTo>
                  <a:lnTo>
                    <a:pt x="7662672" y="0"/>
                  </a:lnTo>
                  <a:lnTo>
                    <a:pt x="0" y="0"/>
                  </a:lnTo>
                  <a:lnTo>
                    <a:pt x="0" y="4119372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720077" y="6297929"/>
              <a:ext cx="207645" cy="344805"/>
            </a:xfrm>
            <a:custGeom>
              <a:avLst/>
              <a:gdLst/>
              <a:ahLst/>
              <a:cxnLst/>
              <a:rect l="l" t="t" r="r" b="b"/>
              <a:pathLst>
                <a:path w="207645" h="344804">
                  <a:moveTo>
                    <a:pt x="0" y="172212"/>
                  </a:moveTo>
                  <a:lnTo>
                    <a:pt x="5279" y="117779"/>
                  </a:lnTo>
                  <a:lnTo>
                    <a:pt x="19982" y="70505"/>
                  </a:lnTo>
                  <a:lnTo>
                    <a:pt x="42409" y="33226"/>
                  </a:lnTo>
                  <a:lnTo>
                    <a:pt x="103631" y="0"/>
                  </a:lnTo>
                  <a:lnTo>
                    <a:pt x="136404" y="8779"/>
                  </a:lnTo>
                  <a:lnTo>
                    <a:pt x="164854" y="33226"/>
                  </a:lnTo>
                  <a:lnTo>
                    <a:pt x="187281" y="70505"/>
                  </a:lnTo>
                  <a:lnTo>
                    <a:pt x="201984" y="117779"/>
                  </a:lnTo>
                  <a:lnTo>
                    <a:pt x="207264" y="172212"/>
                  </a:lnTo>
                  <a:lnTo>
                    <a:pt x="201984" y="226644"/>
                  </a:lnTo>
                  <a:lnTo>
                    <a:pt x="187281" y="273918"/>
                  </a:lnTo>
                  <a:lnTo>
                    <a:pt x="164854" y="311197"/>
                  </a:lnTo>
                  <a:lnTo>
                    <a:pt x="136404" y="335644"/>
                  </a:lnTo>
                  <a:lnTo>
                    <a:pt x="103631" y="344424"/>
                  </a:lnTo>
                  <a:lnTo>
                    <a:pt x="70859" y="335644"/>
                  </a:lnTo>
                  <a:lnTo>
                    <a:pt x="42409" y="311197"/>
                  </a:lnTo>
                  <a:lnTo>
                    <a:pt x="19982" y="273918"/>
                  </a:lnTo>
                  <a:lnTo>
                    <a:pt x="5279" y="226644"/>
                  </a:lnTo>
                  <a:lnTo>
                    <a:pt x="0" y="172212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867780" y="5935167"/>
            <a:ext cx="1854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メイリオ"/>
                <a:cs typeface="メイリオ"/>
              </a:rPr>
              <a:t>「スライド一覧」</a:t>
            </a:r>
            <a:endParaRPr sz="1800">
              <a:latin typeface="メイリオ"/>
              <a:cs typeface="メイリオ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697985" y="4051553"/>
            <a:ext cx="530860" cy="304800"/>
          </a:xfrm>
          <a:custGeom>
            <a:avLst/>
            <a:gdLst/>
            <a:ahLst/>
            <a:cxnLst/>
            <a:rect l="l" t="t" r="r" b="b"/>
            <a:pathLst>
              <a:path w="530860" h="304800">
                <a:moveTo>
                  <a:pt x="0" y="152400"/>
                </a:moveTo>
                <a:lnTo>
                  <a:pt x="26956" y="85363"/>
                </a:lnTo>
                <a:lnTo>
                  <a:pt x="58263" y="57067"/>
                </a:lnTo>
                <a:lnTo>
                  <a:pt x="99331" y="33470"/>
                </a:lnTo>
                <a:lnTo>
                  <a:pt x="148567" y="15484"/>
                </a:lnTo>
                <a:lnTo>
                  <a:pt x="204380" y="4023"/>
                </a:lnTo>
                <a:lnTo>
                  <a:pt x="265175" y="0"/>
                </a:lnTo>
                <a:lnTo>
                  <a:pt x="325971" y="4023"/>
                </a:lnTo>
                <a:lnTo>
                  <a:pt x="381784" y="15484"/>
                </a:lnTo>
                <a:lnTo>
                  <a:pt x="431020" y="33470"/>
                </a:lnTo>
                <a:lnTo>
                  <a:pt x="472088" y="57067"/>
                </a:lnTo>
                <a:lnTo>
                  <a:pt x="503395" y="85363"/>
                </a:lnTo>
                <a:lnTo>
                  <a:pt x="530351" y="152400"/>
                </a:lnTo>
                <a:lnTo>
                  <a:pt x="523347" y="187354"/>
                </a:lnTo>
                <a:lnTo>
                  <a:pt x="472088" y="247732"/>
                </a:lnTo>
                <a:lnTo>
                  <a:pt x="431020" y="271329"/>
                </a:lnTo>
                <a:lnTo>
                  <a:pt x="381784" y="289315"/>
                </a:lnTo>
                <a:lnTo>
                  <a:pt x="325971" y="300776"/>
                </a:lnTo>
                <a:lnTo>
                  <a:pt x="265175" y="304800"/>
                </a:lnTo>
                <a:lnTo>
                  <a:pt x="204380" y="300776"/>
                </a:lnTo>
                <a:lnTo>
                  <a:pt x="148567" y="289315"/>
                </a:lnTo>
                <a:lnTo>
                  <a:pt x="99331" y="271329"/>
                </a:lnTo>
                <a:lnTo>
                  <a:pt x="58263" y="247732"/>
                </a:lnTo>
                <a:lnTo>
                  <a:pt x="26956" y="219436"/>
                </a:lnTo>
                <a:lnTo>
                  <a:pt x="0" y="152400"/>
                </a:lnTo>
                <a:close/>
              </a:path>
            </a:pathLst>
          </a:custGeom>
          <a:ln w="28956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502278" y="4362957"/>
            <a:ext cx="27686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メイリオ"/>
                <a:cs typeface="メイリオ"/>
              </a:rPr>
              <a:t>「秒数が入っている場合」</a:t>
            </a:r>
            <a:endParaRPr sz="1800">
              <a:latin typeface="メイリオ"/>
              <a:cs typeface="メイリオ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511808" y="2740151"/>
            <a:ext cx="6346825" cy="334010"/>
          </a:xfrm>
          <a:custGeom>
            <a:avLst/>
            <a:gdLst/>
            <a:ahLst/>
            <a:cxnLst/>
            <a:rect l="l" t="t" r="r" b="b"/>
            <a:pathLst>
              <a:path w="6346825" h="334010">
                <a:moveTo>
                  <a:pt x="0" y="0"/>
                </a:moveTo>
                <a:lnTo>
                  <a:pt x="854074" y="0"/>
                </a:lnTo>
              </a:path>
              <a:path w="6346825" h="334010">
                <a:moveTo>
                  <a:pt x="5492495" y="333756"/>
                </a:moveTo>
                <a:lnTo>
                  <a:pt x="6346570" y="333756"/>
                </a:lnTo>
              </a:path>
            </a:pathLst>
          </a:custGeom>
          <a:ln w="579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140053" y="2583560"/>
            <a:ext cx="330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0000"/>
                </a:solidFill>
                <a:latin typeface="メイリオ"/>
                <a:cs typeface="メイリオ"/>
              </a:rPr>
              <a:t>①</a:t>
            </a:r>
            <a:endParaRPr sz="2400">
              <a:latin typeface="メイリオ"/>
              <a:cs typeface="メイリオ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607809" y="3086811"/>
            <a:ext cx="22999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3600" b="1" spc="-1642" baseline="31250" dirty="0">
                <a:solidFill>
                  <a:srgbClr val="FF0000"/>
                </a:solidFill>
                <a:latin typeface="メイリオ"/>
                <a:cs typeface="メイリオ"/>
              </a:rPr>
              <a:t>②</a:t>
            </a:r>
            <a:r>
              <a:rPr sz="1800" b="1" spc="-5" dirty="0">
                <a:solidFill>
                  <a:srgbClr val="FF0000"/>
                </a:solidFill>
                <a:latin typeface="メイリオ"/>
                <a:cs typeface="メイリオ"/>
              </a:rPr>
              <a:t>「チェックを外す」</a:t>
            </a:r>
            <a:endParaRPr sz="1800">
              <a:latin typeface="メイリオ"/>
              <a:cs typeface="メイリオ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617197" y="6361887"/>
            <a:ext cx="18351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Meiryo UI"/>
                <a:cs typeface="Meiryo UI"/>
              </a:rPr>
              <a:t>2</a:t>
            </a:r>
            <a:endParaRPr sz="200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6310" y="3239261"/>
            <a:ext cx="563054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5" dirty="0">
                <a:solidFill>
                  <a:srgbClr val="0070C0"/>
                </a:solidFill>
                <a:latin typeface="メイリオ"/>
                <a:cs typeface="メイリオ"/>
              </a:rPr>
              <a:t>音声の録音手順について</a:t>
            </a:r>
            <a:endParaRPr sz="4000" dirty="0">
              <a:solidFill>
                <a:srgbClr val="0070C0"/>
              </a:solidFill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</a:pPr>
            <a:r>
              <a:rPr sz="4000" b="1" spc="-10" dirty="0">
                <a:solidFill>
                  <a:srgbClr val="0070C0"/>
                </a:solidFill>
                <a:latin typeface="メイリオ"/>
                <a:cs typeface="メイリオ"/>
              </a:rPr>
              <a:t>【</a:t>
            </a:r>
            <a:r>
              <a:rPr sz="4000" b="1" spc="-45" dirty="0">
                <a:solidFill>
                  <a:srgbClr val="0070C0"/>
                </a:solidFill>
                <a:latin typeface="Trebuchet MS"/>
                <a:cs typeface="Trebuchet MS"/>
              </a:rPr>
              <a:t>PowerPoint</a:t>
            </a:r>
            <a:r>
              <a:rPr sz="4000" b="1" spc="15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4000" b="1" spc="-5" dirty="0">
                <a:solidFill>
                  <a:srgbClr val="0070C0"/>
                </a:solidFill>
                <a:latin typeface="Trebuchet MS"/>
                <a:cs typeface="Trebuchet MS"/>
              </a:rPr>
              <a:t>for</a:t>
            </a:r>
            <a:r>
              <a:rPr sz="4000" b="1" spc="-40" dirty="0">
                <a:solidFill>
                  <a:srgbClr val="0070C0"/>
                </a:solidFill>
                <a:latin typeface="Trebuchet MS"/>
                <a:cs typeface="Trebuchet MS"/>
              </a:rPr>
              <a:t> </a:t>
            </a:r>
            <a:r>
              <a:rPr sz="4000" b="1" spc="-10" dirty="0">
                <a:solidFill>
                  <a:srgbClr val="0070C0"/>
                </a:solidFill>
                <a:latin typeface="Trebuchet MS"/>
                <a:cs typeface="Trebuchet MS"/>
              </a:rPr>
              <a:t>Mac</a:t>
            </a:r>
            <a:r>
              <a:rPr sz="4000" b="1" spc="-5" dirty="0">
                <a:solidFill>
                  <a:srgbClr val="0070C0"/>
                </a:solidFill>
                <a:latin typeface="メイリオ"/>
                <a:cs typeface="メイリオ"/>
              </a:rPr>
              <a:t>】</a:t>
            </a:r>
            <a:endParaRPr sz="4000" dirty="0">
              <a:solidFill>
                <a:srgbClr val="0070C0"/>
              </a:solidFill>
              <a:latin typeface="メイリオ"/>
              <a:cs typeface="メイリオ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56310" y="4474870"/>
            <a:ext cx="6845934" cy="1095375"/>
          </a:xfrm>
          <a:prstGeom prst="rect">
            <a:avLst/>
          </a:prstGeom>
        </p:spPr>
        <p:txBody>
          <a:bodyPr vert="horz" wrap="square" lIns="0" tIns="781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15"/>
              </a:spcBef>
            </a:pPr>
            <a:r>
              <a:rPr sz="1900" spc="-5" dirty="0">
                <a:solidFill>
                  <a:srgbClr val="FF0000"/>
                </a:solidFill>
                <a:latin typeface="ＭＳ ゴシック"/>
                <a:cs typeface="ＭＳ ゴシック"/>
              </a:rPr>
              <a:t>※</a:t>
            </a:r>
            <a:r>
              <a:rPr sz="1900" spc="-5" dirty="0">
                <a:solidFill>
                  <a:srgbClr val="FF0000"/>
                </a:solidFill>
                <a:latin typeface="メイリオ"/>
                <a:cs typeface="メイリオ"/>
              </a:rPr>
              <a:t>「</a:t>
            </a:r>
            <a:r>
              <a:rPr sz="1900" spc="-20" dirty="0">
                <a:solidFill>
                  <a:srgbClr val="FF0000"/>
                </a:solidFill>
                <a:latin typeface="Trebuchet MS"/>
                <a:cs typeface="Trebuchet MS"/>
              </a:rPr>
              <a:t>PowerPoint2016</a:t>
            </a:r>
            <a:r>
              <a:rPr sz="1900" spc="3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1900" spc="-5" dirty="0">
                <a:solidFill>
                  <a:srgbClr val="FF0000"/>
                </a:solidFill>
                <a:latin typeface="Trebuchet MS"/>
                <a:cs typeface="Trebuchet MS"/>
              </a:rPr>
              <a:t>for</a:t>
            </a:r>
            <a:r>
              <a:rPr sz="1900" spc="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1900" spc="-10" dirty="0">
                <a:solidFill>
                  <a:srgbClr val="FF0000"/>
                </a:solidFill>
                <a:latin typeface="Trebuchet MS"/>
                <a:cs typeface="Trebuchet MS"/>
              </a:rPr>
              <a:t>Mac</a:t>
            </a:r>
            <a:r>
              <a:rPr sz="1900" spc="-5" dirty="0">
                <a:solidFill>
                  <a:srgbClr val="FF0000"/>
                </a:solidFill>
                <a:latin typeface="メイリオ"/>
                <a:cs typeface="メイリオ"/>
              </a:rPr>
              <a:t>」をご使用の方は、</a:t>
            </a:r>
            <a:endParaRPr sz="1900" dirty="0">
              <a:latin typeface="メイリオ"/>
              <a:cs typeface="メイリオ"/>
            </a:endParaRPr>
          </a:p>
          <a:p>
            <a:pPr marL="326390" marR="5080">
              <a:lnSpc>
                <a:spcPts val="2830"/>
              </a:lnSpc>
              <a:spcBef>
                <a:spcPts val="65"/>
              </a:spcBef>
            </a:pPr>
            <a:r>
              <a:rPr sz="1900" spc="-5" dirty="0">
                <a:solidFill>
                  <a:srgbClr val="FF0000"/>
                </a:solidFill>
                <a:latin typeface="メイリオ"/>
                <a:cs typeface="メイリオ"/>
              </a:rPr>
              <a:t>ソフトの仕様で動画にエクスポ</a:t>
            </a:r>
            <a:r>
              <a:rPr sz="1900" dirty="0">
                <a:solidFill>
                  <a:srgbClr val="FF0000"/>
                </a:solidFill>
                <a:latin typeface="メイリオ"/>
                <a:cs typeface="メイリオ"/>
              </a:rPr>
              <a:t>ー</a:t>
            </a:r>
            <a:r>
              <a:rPr sz="1900" spc="-5" dirty="0">
                <a:solidFill>
                  <a:srgbClr val="FF0000"/>
                </a:solidFill>
                <a:latin typeface="メイリオ"/>
                <a:cs typeface="メイリオ"/>
              </a:rPr>
              <a:t>トす</a:t>
            </a:r>
            <a:r>
              <a:rPr sz="1900" dirty="0">
                <a:solidFill>
                  <a:srgbClr val="FF0000"/>
                </a:solidFill>
                <a:latin typeface="メイリオ"/>
                <a:cs typeface="メイリオ"/>
              </a:rPr>
              <a:t>る</a:t>
            </a:r>
            <a:r>
              <a:rPr sz="1900" spc="-5" dirty="0">
                <a:solidFill>
                  <a:srgbClr val="FF0000"/>
                </a:solidFill>
                <a:latin typeface="メイリオ"/>
                <a:cs typeface="メイリオ"/>
              </a:rPr>
              <a:t>機能</a:t>
            </a:r>
            <a:r>
              <a:rPr sz="1900" dirty="0">
                <a:solidFill>
                  <a:srgbClr val="FF0000"/>
                </a:solidFill>
                <a:latin typeface="メイリオ"/>
                <a:cs typeface="メイリオ"/>
              </a:rPr>
              <a:t>が</a:t>
            </a:r>
            <a:r>
              <a:rPr sz="1900" spc="-5" dirty="0">
                <a:solidFill>
                  <a:srgbClr val="FF0000"/>
                </a:solidFill>
                <a:latin typeface="メイリオ"/>
                <a:cs typeface="メイリオ"/>
              </a:rPr>
              <a:t>あり</a:t>
            </a:r>
            <a:r>
              <a:rPr sz="1900" dirty="0">
                <a:solidFill>
                  <a:srgbClr val="FF0000"/>
                </a:solidFill>
                <a:latin typeface="メイリオ"/>
                <a:cs typeface="メイリオ"/>
              </a:rPr>
              <a:t>ま</a:t>
            </a:r>
            <a:r>
              <a:rPr sz="1900" spc="-5" dirty="0">
                <a:solidFill>
                  <a:srgbClr val="FF0000"/>
                </a:solidFill>
                <a:latin typeface="メイリオ"/>
                <a:cs typeface="メイリオ"/>
              </a:rPr>
              <a:t>せん。 他のバージョンで動画にご変換</a:t>
            </a:r>
            <a:r>
              <a:rPr sz="1900" dirty="0">
                <a:solidFill>
                  <a:srgbClr val="FF0000"/>
                </a:solidFill>
                <a:latin typeface="メイリオ"/>
                <a:cs typeface="メイリオ"/>
              </a:rPr>
              <a:t>く</a:t>
            </a:r>
            <a:r>
              <a:rPr sz="1900" spc="-5" dirty="0">
                <a:solidFill>
                  <a:srgbClr val="FF0000"/>
                </a:solidFill>
                <a:latin typeface="メイリオ"/>
                <a:cs typeface="メイリオ"/>
              </a:rPr>
              <a:t>ださ</a:t>
            </a:r>
            <a:r>
              <a:rPr sz="1900" dirty="0">
                <a:solidFill>
                  <a:srgbClr val="FF0000"/>
                </a:solidFill>
                <a:latin typeface="メイリオ"/>
                <a:cs typeface="メイリオ"/>
              </a:rPr>
              <a:t>い</a:t>
            </a:r>
            <a:r>
              <a:rPr sz="1900" spc="-5" dirty="0">
                <a:solidFill>
                  <a:srgbClr val="FF0000"/>
                </a:solidFill>
                <a:latin typeface="メイリオ"/>
                <a:cs typeface="メイリオ"/>
              </a:rPr>
              <a:t>。</a:t>
            </a:r>
            <a:endParaRPr sz="1900" dirty="0">
              <a:latin typeface="メイリオ"/>
              <a:cs typeface="メイリオ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491549"/>
            <a:ext cx="8681085" cy="4366895"/>
            <a:chOff x="0" y="2491549"/>
            <a:chExt cx="8681085" cy="436689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2272" y="2500883"/>
              <a:ext cx="8019288" cy="330707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647700" y="2496311"/>
              <a:ext cx="8028940" cy="3316604"/>
            </a:xfrm>
            <a:custGeom>
              <a:avLst/>
              <a:gdLst/>
              <a:ahLst/>
              <a:cxnLst/>
              <a:rect l="l" t="t" r="r" b="b"/>
              <a:pathLst>
                <a:path w="8028940" h="3316604">
                  <a:moveTo>
                    <a:pt x="0" y="3316224"/>
                  </a:moveTo>
                  <a:lnTo>
                    <a:pt x="8028432" y="3316224"/>
                  </a:lnTo>
                  <a:lnTo>
                    <a:pt x="8028432" y="0"/>
                  </a:lnTo>
                  <a:lnTo>
                    <a:pt x="0" y="0"/>
                  </a:lnTo>
                  <a:lnTo>
                    <a:pt x="0" y="3316224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61950" y="4928742"/>
              <a:ext cx="2802890" cy="1389380"/>
            </a:xfrm>
            <a:custGeom>
              <a:avLst/>
              <a:gdLst/>
              <a:ahLst/>
              <a:cxnLst/>
              <a:rect l="l" t="t" r="r" b="b"/>
              <a:pathLst>
                <a:path w="2802890" h="1389379">
                  <a:moveTo>
                    <a:pt x="2702560" y="788542"/>
                  </a:moveTo>
                  <a:lnTo>
                    <a:pt x="100076" y="788542"/>
                  </a:lnTo>
                  <a:lnTo>
                    <a:pt x="61121" y="796407"/>
                  </a:lnTo>
                  <a:lnTo>
                    <a:pt x="29311" y="817854"/>
                  </a:lnTo>
                  <a:lnTo>
                    <a:pt x="7864" y="849664"/>
                  </a:lnTo>
                  <a:lnTo>
                    <a:pt x="0" y="888618"/>
                  </a:lnTo>
                  <a:lnTo>
                    <a:pt x="0" y="1288922"/>
                  </a:lnTo>
                  <a:lnTo>
                    <a:pt x="7864" y="1327877"/>
                  </a:lnTo>
                  <a:lnTo>
                    <a:pt x="29311" y="1359687"/>
                  </a:lnTo>
                  <a:lnTo>
                    <a:pt x="61121" y="1381134"/>
                  </a:lnTo>
                  <a:lnTo>
                    <a:pt x="100076" y="1388998"/>
                  </a:lnTo>
                  <a:lnTo>
                    <a:pt x="2702560" y="1388998"/>
                  </a:lnTo>
                  <a:lnTo>
                    <a:pt x="2741503" y="1381134"/>
                  </a:lnTo>
                  <a:lnTo>
                    <a:pt x="2773314" y="1359687"/>
                  </a:lnTo>
                  <a:lnTo>
                    <a:pt x="2794767" y="1327877"/>
                  </a:lnTo>
                  <a:lnTo>
                    <a:pt x="2802636" y="1288922"/>
                  </a:lnTo>
                  <a:lnTo>
                    <a:pt x="2802636" y="888618"/>
                  </a:lnTo>
                  <a:lnTo>
                    <a:pt x="2794767" y="849664"/>
                  </a:lnTo>
                  <a:lnTo>
                    <a:pt x="2773314" y="817854"/>
                  </a:lnTo>
                  <a:lnTo>
                    <a:pt x="2741503" y="796407"/>
                  </a:lnTo>
                  <a:lnTo>
                    <a:pt x="2702560" y="788542"/>
                  </a:lnTo>
                  <a:close/>
                </a:path>
                <a:path w="2802890" h="1389379">
                  <a:moveTo>
                    <a:pt x="1213739" y="0"/>
                  </a:moveTo>
                  <a:lnTo>
                    <a:pt x="467106" y="788542"/>
                  </a:lnTo>
                  <a:lnTo>
                    <a:pt x="1167765" y="788542"/>
                  </a:lnTo>
                  <a:lnTo>
                    <a:pt x="12137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61950" y="4928742"/>
              <a:ext cx="2802890" cy="1389380"/>
            </a:xfrm>
            <a:custGeom>
              <a:avLst/>
              <a:gdLst/>
              <a:ahLst/>
              <a:cxnLst/>
              <a:rect l="l" t="t" r="r" b="b"/>
              <a:pathLst>
                <a:path w="2802890" h="1389379">
                  <a:moveTo>
                    <a:pt x="0" y="888618"/>
                  </a:moveTo>
                  <a:lnTo>
                    <a:pt x="7864" y="849664"/>
                  </a:lnTo>
                  <a:lnTo>
                    <a:pt x="29311" y="817854"/>
                  </a:lnTo>
                  <a:lnTo>
                    <a:pt x="61121" y="796407"/>
                  </a:lnTo>
                  <a:lnTo>
                    <a:pt x="100076" y="788542"/>
                  </a:lnTo>
                  <a:lnTo>
                    <a:pt x="467106" y="788542"/>
                  </a:lnTo>
                  <a:lnTo>
                    <a:pt x="1213739" y="0"/>
                  </a:lnTo>
                  <a:lnTo>
                    <a:pt x="1167765" y="788542"/>
                  </a:lnTo>
                  <a:lnTo>
                    <a:pt x="2702560" y="788542"/>
                  </a:lnTo>
                  <a:lnTo>
                    <a:pt x="2741503" y="796407"/>
                  </a:lnTo>
                  <a:lnTo>
                    <a:pt x="2773314" y="817854"/>
                  </a:lnTo>
                  <a:lnTo>
                    <a:pt x="2794767" y="849664"/>
                  </a:lnTo>
                  <a:lnTo>
                    <a:pt x="2802636" y="888618"/>
                  </a:lnTo>
                  <a:lnTo>
                    <a:pt x="2802636" y="1038732"/>
                  </a:lnTo>
                  <a:lnTo>
                    <a:pt x="2802636" y="1288922"/>
                  </a:lnTo>
                  <a:lnTo>
                    <a:pt x="2794767" y="1327877"/>
                  </a:lnTo>
                  <a:lnTo>
                    <a:pt x="2773314" y="1359687"/>
                  </a:lnTo>
                  <a:lnTo>
                    <a:pt x="2741503" y="1381134"/>
                  </a:lnTo>
                  <a:lnTo>
                    <a:pt x="2702560" y="1388998"/>
                  </a:lnTo>
                  <a:lnTo>
                    <a:pt x="1167765" y="1388998"/>
                  </a:lnTo>
                  <a:lnTo>
                    <a:pt x="467106" y="1388998"/>
                  </a:lnTo>
                  <a:lnTo>
                    <a:pt x="100076" y="1388998"/>
                  </a:lnTo>
                  <a:lnTo>
                    <a:pt x="61121" y="1381134"/>
                  </a:lnTo>
                  <a:lnTo>
                    <a:pt x="29311" y="1359687"/>
                  </a:lnTo>
                  <a:lnTo>
                    <a:pt x="7864" y="1327877"/>
                  </a:lnTo>
                  <a:lnTo>
                    <a:pt x="0" y="1288922"/>
                  </a:lnTo>
                  <a:lnTo>
                    <a:pt x="0" y="1038732"/>
                  </a:lnTo>
                  <a:lnTo>
                    <a:pt x="0" y="888618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78409" y="144017"/>
            <a:ext cx="393192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音声の録音手順について</a:t>
            </a:r>
            <a:endParaRPr sz="2800"/>
          </a:p>
        </p:txBody>
      </p:sp>
      <p:sp>
        <p:nvSpPr>
          <p:cNvPr id="8" name="object 8"/>
          <p:cNvSpPr txBox="1"/>
          <p:nvPr/>
        </p:nvSpPr>
        <p:spPr>
          <a:xfrm>
            <a:off x="235102" y="788873"/>
            <a:ext cx="10085070" cy="849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メイリオ"/>
                <a:cs typeface="メイリオ"/>
              </a:rPr>
              <a:t>提出するパワーポイントスライドを開</a:t>
            </a:r>
            <a:r>
              <a:rPr sz="1800" dirty="0">
                <a:latin typeface="メイリオ"/>
                <a:cs typeface="メイリオ"/>
              </a:rPr>
              <a:t>き、</a:t>
            </a:r>
            <a:endParaRPr sz="1800">
              <a:latin typeface="メイリオ"/>
              <a:cs typeface="メイリオ"/>
            </a:endParaRPr>
          </a:p>
          <a:p>
            <a:pPr marL="12700" marR="5080">
              <a:lnSpc>
                <a:spcPts val="2140"/>
              </a:lnSpc>
              <a:spcBef>
                <a:spcPts val="114"/>
              </a:spcBef>
              <a:tabLst>
                <a:tab pos="2755900" algn="l"/>
                <a:tab pos="5727700" algn="l"/>
              </a:tabLst>
            </a:pPr>
            <a:r>
              <a:rPr sz="1800" dirty="0">
                <a:latin typeface="メイリオ"/>
                <a:cs typeface="メイリオ"/>
              </a:rPr>
              <a:t>①先頭のスライド</a:t>
            </a:r>
            <a:r>
              <a:rPr sz="1800" spc="-5" dirty="0">
                <a:latin typeface="メイリオ"/>
                <a:cs typeface="メイリオ"/>
              </a:rPr>
              <a:t>を</a:t>
            </a:r>
            <a:r>
              <a:rPr sz="1800" dirty="0">
                <a:latin typeface="メイリオ"/>
                <a:cs typeface="メイリオ"/>
              </a:rPr>
              <a:t>選択	</a:t>
            </a:r>
            <a:r>
              <a:rPr sz="1800" dirty="0">
                <a:latin typeface="ＭＳ ゴシック"/>
                <a:cs typeface="ＭＳ ゴシック"/>
              </a:rPr>
              <a:t>⇒</a:t>
            </a:r>
            <a:r>
              <a:rPr sz="1800" dirty="0">
                <a:latin typeface="メイリオ"/>
                <a:cs typeface="メイリオ"/>
              </a:rPr>
              <a:t>②スライドショーを選択	</a:t>
            </a:r>
            <a:r>
              <a:rPr sz="1800" dirty="0">
                <a:latin typeface="ＭＳ ゴシック"/>
                <a:cs typeface="ＭＳ ゴシック"/>
              </a:rPr>
              <a:t>⇒</a:t>
            </a:r>
            <a:r>
              <a:rPr sz="1800" dirty="0">
                <a:latin typeface="メイリオ"/>
                <a:cs typeface="メイリオ"/>
              </a:rPr>
              <a:t>③「ナレーションの再生」「タイミング の使用」</a:t>
            </a:r>
            <a:r>
              <a:rPr sz="1800" spc="-5" dirty="0">
                <a:latin typeface="メイリオ"/>
                <a:cs typeface="メイリオ"/>
              </a:rPr>
              <a:t>に</a:t>
            </a:r>
            <a:r>
              <a:rPr sz="1800" dirty="0">
                <a:latin typeface="メイリオ"/>
                <a:cs typeface="メイリオ"/>
              </a:rPr>
              <a:t>チェックが入っていることを確</a:t>
            </a:r>
            <a:r>
              <a:rPr sz="1800" spc="5" dirty="0">
                <a:latin typeface="メイリオ"/>
                <a:cs typeface="メイリオ"/>
              </a:rPr>
              <a:t>認</a:t>
            </a:r>
            <a:r>
              <a:rPr sz="1800" dirty="0">
                <a:latin typeface="メイリオ"/>
                <a:cs typeface="メイリオ"/>
              </a:rPr>
              <a:t>⇒④「スライドショーの記録」をクリックします。</a:t>
            </a:r>
            <a:endParaRPr sz="1800">
              <a:latin typeface="メイリオ"/>
              <a:cs typeface="メイリオ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617197" y="6361887"/>
            <a:ext cx="18351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ja-JP" sz="2000" dirty="0">
                <a:latin typeface="Meiryo UI"/>
                <a:cs typeface="Meiryo UI"/>
              </a:rPr>
              <a:t>4</a:t>
            </a:r>
            <a:endParaRPr sz="2000" dirty="0">
              <a:latin typeface="Meiryo UI"/>
              <a:cs typeface="Meiryo U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9798" y="5830315"/>
            <a:ext cx="22555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0000"/>
                </a:solidFill>
                <a:latin typeface="メイリオ"/>
                <a:cs typeface="メイリオ"/>
              </a:rPr>
              <a:t>①先頭のスライドを選択</a:t>
            </a:r>
            <a:endParaRPr sz="1600">
              <a:latin typeface="メイリオ"/>
              <a:cs typeface="メイリオ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201923" y="3076955"/>
            <a:ext cx="1059180" cy="634365"/>
          </a:xfrm>
          <a:custGeom>
            <a:avLst/>
            <a:gdLst/>
            <a:ahLst/>
            <a:cxnLst/>
            <a:rect l="l" t="t" r="r" b="b"/>
            <a:pathLst>
              <a:path w="1059179" h="634364">
                <a:moveTo>
                  <a:pt x="0" y="0"/>
                </a:moveTo>
                <a:lnTo>
                  <a:pt x="854075" y="0"/>
                </a:lnTo>
              </a:path>
              <a:path w="1059179" h="634364">
                <a:moveTo>
                  <a:pt x="524255" y="632460"/>
                </a:moveTo>
                <a:lnTo>
                  <a:pt x="1059179" y="634238"/>
                </a:lnTo>
              </a:path>
            </a:pathLst>
          </a:custGeom>
          <a:ln w="579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830448" y="2920365"/>
            <a:ext cx="854710" cy="10236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0000"/>
                </a:solidFill>
                <a:latin typeface="メイリオ"/>
                <a:cs typeface="メイリオ"/>
              </a:rPr>
              <a:t>②</a:t>
            </a:r>
            <a:endParaRPr sz="2400">
              <a:latin typeface="メイリオ"/>
              <a:cs typeface="メイリオ"/>
            </a:endParaRPr>
          </a:p>
          <a:p>
            <a:pPr marL="536575">
              <a:lnSpc>
                <a:spcPct val="100000"/>
              </a:lnSpc>
              <a:spcBef>
                <a:spcPts val="2100"/>
              </a:spcBef>
            </a:pPr>
            <a:r>
              <a:rPr sz="2400" b="1" dirty="0">
                <a:solidFill>
                  <a:srgbClr val="FF0000"/>
                </a:solidFill>
                <a:latin typeface="メイリオ"/>
                <a:cs typeface="メイリオ"/>
              </a:rPr>
              <a:t>④</a:t>
            </a:r>
            <a:endParaRPr sz="2400">
              <a:latin typeface="メイリオ"/>
              <a:cs typeface="メイリオ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954904" y="3519170"/>
            <a:ext cx="4476115" cy="1566545"/>
            <a:chOff x="4954904" y="3519170"/>
            <a:chExt cx="4476115" cy="1566545"/>
          </a:xfrm>
        </p:grpSpPr>
        <p:sp>
          <p:nvSpPr>
            <p:cNvPr id="14" name="object 14"/>
            <p:cNvSpPr/>
            <p:nvPr/>
          </p:nvSpPr>
          <p:spPr>
            <a:xfrm>
              <a:off x="4969382" y="3533648"/>
              <a:ext cx="4446905" cy="1537970"/>
            </a:xfrm>
            <a:custGeom>
              <a:avLst/>
              <a:gdLst/>
              <a:ahLst/>
              <a:cxnLst/>
              <a:rect l="l" t="t" r="r" b="b"/>
              <a:pathLst>
                <a:path w="4446905" h="1537970">
                  <a:moveTo>
                    <a:pt x="4293996" y="621538"/>
                  </a:moveTo>
                  <a:lnTo>
                    <a:pt x="649096" y="621538"/>
                  </a:lnTo>
                  <a:lnTo>
                    <a:pt x="600839" y="629318"/>
                  </a:lnTo>
                  <a:lnTo>
                    <a:pt x="558933" y="650985"/>
                  </a:lnTo>
                  <a:lnTo>
                    <a:pt x="525890" y="684028"/>
                  </a:lnTo>
                  <a:lnTo>
                    <a:pt x="504223" y="725934"/>
                  </a:lnTo>
                  <a:lnTo>
                    <a:pt x="496442" y="774191"/>
                  </a:lnTo>
                  <a:lnTo>
                    <a:pt x="496442" y="1384808"/>
                  </a:lnTo>
                  <a:lnTo>
                    <a:pt x="504223" y="1433065"/>
                  </a:lnTo>
                  <a:lnTo>
                    <a:pt x="525890" y="1474971"/>
                  </a:lnTo>
                  <a:lnTo>
                    <a:pt x="558933" y="1508014"/>
                  </a:lnTo>
                  <a:lnTo>
                    <a:pt x="600839" y="1529681"/>
                  </a:lnTo>
                  <a:lnTo>
                    <a:pt x="649096" y="1537462"/>
                  </a:lnTo>
                  <a:lnTo>
                    <a:pt x="4293996" y="1537462"/>
                  </a:lnTo>
                  <a:lnTo>
                    <a:pt x="4342254" y="1529681"/>
                  </a:lnTo>
                  <a:lnTo>
                    <a:pt x="4384160" y="1508014"/>
                  </a:lnTo>
                  <a:lnTo>
                    <a:pt x="4417203" y="1474971"/>
                  </a:lnTo>
                  <a:lnTo>
                    <a:pt x="4438870" y="1433065"/>
                  </a:lnTo>
                  <a:lnTo>
                    <a:pt x="4446650" y="1384808"/>
                  </a:lnTo>
                  <a:lnTo>
                    <a:pt x="4446650" y="774191"/>
                  </a:lnTo>
                  <a:lnTo>
                    <a:pt x="4438870" y="725934"/>
                  </a:lnTo>
                  <a:lnTo>
                    <a:pt x="4417203" y="684028"/>
                  </a:lnTo>
                  <a:lnTo>
                    <a:pt x="4384160" y="650985"/>
                  </a:lnTo>
                  <a:lnTo>
                    <a:pt x="4342254" y="629318"/>
                  </a:lnTo>
                  <a:lnTo>
                    <a:pt x="4293996" y="621538"/>
                  </a:lnTo>
                  <a:close/>
                </a:path>
                <a:path w="4446905" h="1537970">
                  <a:moveTo>
                    <a:pt x="0" y="0"/>
                  </a:moveTo>
                  <a:lnTo>
                    <a:pt x="1154811" y="621538"/>
                  </a:lnTo>
                  <a:lnTo>
                    <a:pt x="2142363" y="6215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969382" y="3533648"/>
              <a:ext cx="4446905" cy="1537970"/>
            </a:xfrm>
            <a:custGeom>
              <a:avLst/>
              <a:gdLst/>
              <a:ahLst/>
              <a:cxnLst/>
              <a:rect l="l" t="t" r="r" b="b"/>
              <a:pathLst>
                <a:path w="4446905" h="1537970">
                  <a:moveTo>
                    <a:pt x="496442" y="774191"/>
                  </a:moveTo>
                  <a:lnTo>
                    <a:pt x="504223" y="725934"/>
                  </a:lnTo>
                  <a:lnTo>
                    <a:pt x="525890" y="684028"/>
                  </a:lnTo>
                  <a:lnTo>
                    <a:pt x="558933" y="650985"/>
                  </a:lnTo>
                  <a:lnTo>
                    <a:pt x="600839" y="629318"/>
                  </a:lnTo>
                  <a:lnTo>
                    <a:pt x="649096" y="621538"/>
                  </a:lnTo>
                  <a:lnTo>
                    <a:pt x="1154811" y="621538"/>
                  </a:lnTo>
                  <a:lnTo>
                    <a:pt x="0" y="0"/>
                  </a:lnTo>
                  <a:lnTo>
                    <a:pt x="2142363" y="621538"/>
                  </a:lnTo>
                  <a:lnTo>
                    <a:pt x="4293996" y="621538"/>
                  </a:lnTo>
                  <a:lnTo>
                    <a:pt x="4342254" y="629318"/>
                  </a:lnTo>
                  <a:lnTo>
                    <a:pt x="4384160" y="650985"/>
                  </a:lnTo>
                  <a:lnTo>
                    <a:pt x="4417203" y="684028"/>
                  </a:lnTo>
                  <a:lnTo>
                    <a:pt x="4438870" y="725934"/>
                  </a:lnTo>
                  <a:lnTo>
                    <a:pt x="4446650" y="774191"/>
                  </a:lnTo>
                  <a:lnTo>
                    <a:pt x="4446650" y="1003172"/>
                  </a:lnTo>
                  <a:lnTo>
                    <a:pt x="4446650" y="1384808"/>
                  </a:lnTo>
                  <a:lnTo>
                    <a:pt x="4438870" y="1433065"/>
                  </a:lnTo>
                  <a:lnTo>
                    <a:pt x="4417203" y="1474971"/>
                  </a:lnTo>
                  <a:lnTo>
                    <a:pt x="4384160" y="1508014"/>
                  </a:lnTo>
                  <a:lnTo>
                    <a:pt x="4342254" y="1529681"/>
                  </a:lnTo>
                  <a:lnTo>
                    <a:pt x="4293996" y="1537462"/>
                  </a:lnTo>
                  <a:lnTo>
                    <a:pt x="2142363" y="1537462"/>
                  </a:lnTo>
                  <a:lnTo>
                    <a:pt x="1154811" y="1537462"/>
                  </a:lnTo>
                  <a:lnTo>
                    <a:pt x="649096" y="1537462"/>
                  </a:lnTo>
                  <a:lnTo>
                    <a:pt x="600839" y="1529681"/>
                  </a:lnTo>
                  <a:lnTo>
                    <a:pt x="558933" y="1508014"/>
                  </a:lnTo>
                  <a:lnTo>
                    <a:pt x="525890" y="1474971"/>
                  </a:lnTo>
                  <a:lnTo>
                    <a:pt x="504223" y="1433065"/>
                  </a:lnTo>
                  <a:lnTo>
                    <a:pt x="496442" y="1384808"/>
                  </a:lnTo>
                  <a:lnTo>
                    <a:pt x="496442" y="1003172"/>
                  </a:lnTo>
                  <a:lnTo>
                    <a:pt x="496442" y="774191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589523" y="4326128"/>
            <a:ext cx="306641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0000"/>
                </a:solidFill>
                <a:latin typeface="メイリオ"/>
                <a:cs typeface="メイリオ"/>
              </a:rPr>
              <a:t>③「ナレーションの再生」</a:t>
            </a:r>
            <a:endParaRPr sz="160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FF0000"/>
                </a:solidFill>
                <a:latin typeface="メイリオ"/>
                <a:cs typeface="メイリオ"/>
              </a:rPr>
              <a:t>「タイミングの使用</a:t>
            </a:r>
            <a:r>
              <a:rPr sz="1600" b="1" spc="-25" dirty="0">
                <a:solidFill>
                  <a:srgbClr val="FF0000"/>
                </a:solidFill>
                <a:latin typeface="メイリオ"/>
                <a:cs typeface="メイリオ"/>
              </a:rPr>
              <a:t>」</a:t>
            </a:r>
            <a:r>
              <a:rPr sz="1600" b="1" spc="-5" dirty="0">
                <a:solidFill>
                  <a:srgbClr val="FF0000"/>
                </a:solidFill>
                <a:latin typeface="メイリオ"/>
                <a:cs typeface="メイリオ"/>
              </a:rPr>
              <a:t>にチェック</a:t>
            </a:r>
            <a:endParaRPr sz="1600">
              <a:latin typeface="メイリオ"/>
              <a:cs typeface="メイリオ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722120"/>
            <a:ext cx="10126980" cy="5135880"/>
            <a:chOff x="0" y="1722120"/>
            <a:chExt cx="10126980" cy="51358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5195" y="1731264"/>
              <a:ext cx="7248144" cy="374751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20623" y="1726692"/>
              <a:ext cx="7257415" cy="3756660"/>
            </a:xfrm>
            <a:custGeom>
              <a:avLst/>
              <a:gdLst/>
              <a:ahLst/>
              <a:cxnLst/>
              <a:rect l="l" t="t" r="r" b="b"/>
              <a:pathLst>
                <a:path w="7257415" h="3756660">
                  <a:moveTo>
                    <a:pt x="0" y="3756660"/>
                  </a:moveTo>
                  <a:lnTo>
                    <a:pt x="7257288" y="3756660"/>
                  </a:lnTo>
                  <a:lnTo>
                    <a:pt x="7257288" y="0"/>
                  </a:lnTo>
                  <a:lnTo>
                    <a:pt x="0" y="0"/>
                  </a:lnTo>
                  <a:lnTo>
                    <a:pt x="0" y="3756660"/>
                  </a:lnTo>
                  <a:close/>
                </a:path>
                <a:path w="7257415" h="3756660">
                  <a:moveTo>
                    <a:pt x="4575048" y="2321052"/>
                  </a:moveTo>
                  <a:lnTo>
                    <a:pt x="4704588" y="2321052"/>
                  </a:lnTo>
                  <a:lnTo>
                    <a:pt x="4704588" y="2106168"/>
                  </a:lnTo>
                  <a:lnTo>
                    <a:pt x="4575048" y="2106168"/>
                  </a:lnTo>
                  <a:lnTo>
                    <a:pt x="4575048" y="2321052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164842" y="3940302"/>
              <a:ext cx="943610" cy="341630"/>
            </a:xfrm>
            <a:custGeom>
              <a:avLst/>
              <a:gdLst/>
              <a:ahLst/>
              <a:cxnLst/>
              <a:rect l="l" t="t" r="r" b="b"/>
              <a:pathLst>
                <a:path w="943610" h="341629">
                  <a:moveTo>
                    <a:pt x="0" y="170687"/>
                  </a:moveTo>
                  <a:lnTo>
                    <a:pt x="19972" y="121403"/>
                  </a:lnTo>
                  <a:lnTo>
                    <a:pt x="75996" y="77761"/>
                  </a:lnTo>
                  <a:lnTo>
                    <a:pt x="115702" y="58718"/>
                  </a:lnTo>
                  <a:lnTo>
                    <a:pt x="162232" y="41878"/>
                  </a:lnTo>
                  <a:lnTo>
                    <a:pt x="214854" y="27507"/>
                  </a:lnTo>
                  <a:lnTo>
                    <a:pt x="272840" y="15869"/>
                  </a:lnTo>
                  <a:lnTo>
                    <a:pt x="335459" y="7229"/>
                  </a:lnTo>
                  <a:lnTo>
                    <a:pt x="401982" y="1851"/>
                  </a:lnTo>
                  <a:lnTo>
                    <a:pt x="471677" y="0"/>
                  </a:lnTo>
                  <a:lnTo>
                    <a:pt x="541373" y="1851"/>
                  </a:lnTo>
                  <a:lnTo>
                    <a:pt x="607896" y="7229"/>
                  </a:lnTo>
                  <a:lnTo>
                    <a:pt x="670515" y="15869"/>
                  </a:lnTo>
                  <a:lnTo>
                    <a:pt x="728501" y="27507"/>
                  </a:lnTo>
                  <a:lnTo>
                    <a:pt x="781123" y="41878"/>
                  </a:lnTo>
                  <a:lnTo>
                    <a:pt x="827653" y="58718"/>
                  </a:lnTo>
                  <a:lnTo>
                    <a:pt x="867359" y="77761"/>
                  </a:lnTo>
                  <a:lnTo>
                    <a:pt x="899513" y="98745"/>
                  </a:lnTo>
                  <a:lnTo>
                    <a:pt x="938241" y="145472"/>
                  </a:lnTo>
                  <a:lnTo>
                    <a:pt x="943356" y="170687"/>
                  </a:lnTo>
                  <a:lnTo>
                    <a:pt x="938241" y="195903"/>
                  </a:lnTo>
                  <a:lnTo>
                    <a:pt x="899513" y="242630"/>
                  </a:lnTo>
                  <a:lnTo>
                    <a:pt x="867359" y="263614"/>
                  </a:lnTo>
                  <a:lnTo>
                    <a:pt x="827653" y="282657"/>
                  </a:lnTo>
                  <a:lnTo>
                    <a:pt x="781123" y="299497"/>
                  </a:lnTo>
                  <a:lnTo>
                    <a:pt x="728501" y="313868"/>
                  </a:lnTo>
                  <a:lnTo>
                    <a:pt x="670515" y="325506"/>
                  </a:lnTo>
                  <a:lnTo>
                    <a:pt x="607896" y="334146"/>
                  </a:lnTo>
                  <a:lnTo>
                    <a:pt x="541373" y="339524"/>
                  </a:lnTo>
                  <a:lnTo>
                    <a:pt x="471677" y="341375"/>
                  </a:lnTo>
                  <a:lnTo>
                    <a:pt x="401982" y="339524"/>
                  </a:lnTo>
                  <a:lnTo>
                    <a:pt x="335459" y="334146"/>
                  </a:lnTo>
                  <a:lnTo>
                    <a:pt x="272840" y="325506"/>
                  </a:lnTo>
                  <a:lnTo>
                    <a:pt x="214854" y="313868"/>
                  </a:lnTo>
                  <a:lnTo>
                    <a:pt x="162232" y="299497"/>
                  </a:lnTo>
                  <a:lnTo>
                    <a:pt x="115702" y="282657"/>
                  </a:lnTo>
                  <a:lnTo>
                    <a:pt x="75996" y="263614"/>
                  </a:lnTo>
                  <a:lnTo>
                    <a:pt x="43842" y="242630"/>
                  </a:lnTo>
                  <a:lnTo>
                    <a:pt x="5114" y="195903"/>
                  </a:lnTo>
                  <a:lnTo>
                    <a:pt x="0" y="170687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61965" y="3833622"/>
              <a:ext cx="5050790" cy="1199515"/>
            </a:xfrm>
            <a:custGeom>
              <a:avLst/>
              <a:gdLst/>
              <a:ahLst/>
              <a:cxnLst/>
              <a:rect l="l" t="t" r="r" b="b"/>
              <a:pathLst>
                <a:path w="5050790" h="1199514">
                  <a:moveTo>
                    <a:pt x="5050536" y="0"/>
                  </a:moveTo>
                  <a:lnTo>
                    <a:pt x="0" y="0"/>
                  </a:lnTo>
                  <a:lnTo>
                    <a:pt x="0" y="1199388"/>
                  </a:lnTo>
                  <a:lnTo>
                    <a:pt x="5050536" y="1199388"/>
                  </a:lnTo>
                  <a:lnTo>
                    <a:pt x="50505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061965" y="3833622"/>
              <a:ext cx="5050790" cy="1199515"/>
            </a:xfrm>
            <a:custGeom>
              <a:avLst/>
              <a:gdLst/>
              <a:ahLst/>
              <a:cxnLst/>
              <a:rect l="l" t="t" r="r" b="b"/>
              <a:pathLst>
                <a:path w="5050790" h="1199514">
                  <a:moveTo>
                    <a:pt x="0" y="1199388"/>
                  </a:moveTo>
                  <a:lnTo>
                    <a:pt x="5050536" y="1199388"/>
                  </a:lnTo>
                  <a:lnTo>
                    <a:pt x="5050536" y="0"/>
                  </a:lnTo>
                  <a:lnTo>
                    <a:pt x="0" y="0"/>
                  </a:lnTo>
                  <a:lnTo>
                    <a:pt x="0" y="1199388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69875" y="139954"/>
            <a:ext cx="3932554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音声の録音手順について</a:t>
            </a:r>
            <a:endParaRPr sz="2800"/>
          </a:p>
        </p:txBody>
      </p:sp>
      <p:sp>
        <p:nvSpPr>
          <p:cNvPr id="9" name="object 9"/>
          <p:cNvSpPr txBox="1"/>
          <p:nvPr/>
        </p:nvSpPr>
        <p:spPr>
          <a:xfrm>
            <a:off x="504240" y="769442"/>
            <a:ext cx="985520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メイリオ"/>
                <a:cs typeface="メイリオ"/>
              </a:rPr>
              <a:t>マイクに向かってナレーションを録音してください。</a:t>
            </a:r>
            <a:endParaRPr sz="1800">
              <a:latin typeface="メイリオ"/>
              <a:cs typeface="メイリオ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メイリオ"/>
                <a:cs typeface="メイリオ"/>
              </a:rPr>
              <a:t>スライド下の「◁」「▷」マークをクリックしてご自身のタイミングで進めることができます。 録音中に「</a:t>
            </a:r>
            <a:r>
              <a:rPr sz="1800" spc="-5" dirty="0">
                <a:latin typeface="Trebuchet MS"/>
                <a:cs typeface="Trebuchet MS"/>
              </a:rPr>
              <a:t>Enter</a:t>
            </a:r>
            <a:r>
              <a:rPr sz="1800" dirty="0">
                <a:latin typeface="メイリオ"/>
                <a:cs typeface="メイリオ"/>
              </a:rPr>
              <a:t>」を押すと、次のスライドへ移動します。</a:t>
            </a:r>
            <a:endParaRPr sz="1800">
              <a:latin typeface="メイリオ"/>
              <a:cs typeface="メイリオ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617197" y="6361887"/>
            <a:ext cx="18351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ja-JP" sz="2000" dirty="0">
                <a:latin typeface="Meiryo UI"/>
                <a:cs typeface="Meiryo UI"/>
              </a:rPr>
              <a:t>5</a:t>
            </a:r>
            <a:endParaRPr sz="2000" dirty="0">
              <a:latin typeface="Meiryo UI"/>
              <a:cs typeface="Meiryo U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40197" y="3831717"/>
            <a:ext cx="4826635" cy="113030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ct val="102800"/>
              </a:lnSpc>
              <a:spcBef>
                <a:spcPts val="40"/>
              </a:spcBef>
            </a:pPr>
            <a:r>
              <a:rPr sz="1800" dirty="0">
                <a:latin typeface="メイリオ"/>
                <a:cs typeface="メイリオ"/>
              </a:rPr>
              <a:t>スライドを最後まで進めると、自動的に録音が 停止されます。</a:t>
            </a:r>
            <a:endParaRPr sz="1800">
              <a:latin typeface="メイリオ"/>
              <a:cs typeface="メイリオ"/>
            </a:endParaRPr>
          </a:p>
          <a:p>
            <a:pPr marL="12700">
              <a:lnSpc>
                <a:spcPts val="2100"/>
              </a:lnSpc>
            </a:pPr>
            <a:r>
              <a:rPr sz="1800" dirty="0">
                <a:latin typeface="メイリオ"/>
                <a:cs typeface="メイリオ"/>
              </a:rPr>
              <a:t>【タイミングの保存】のポップアップが出てき</a:t>
            </a:r>
            <a:endParaRPr sz="180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sz="1800" dirty="0">
                <a:latin typeface="メイリオ"/>
                <a:cs typeface="メイリオ"/>
              </a:rPr>
              <a:t>た場合は、「はい」を選択してください</a:t>
            </a:r>
            <a:endParaRPr sz="1800">
              <a:latin typeface="メイリオ"/>
              <a:cs typeface="メイリオ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83540" y="5756859"/>
            <a:ext cx="8236584" cy="554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80"/>
              </a:lnSpc>
              <a:spcBef>
                <a:spcPts val="100"/>
              </a:spcBef>
            </a:pPr>
            <a:r>
              <a:rPr sz="1800" spc="105" dirty="0">
                <a:latin typeface="メイリオ"/>
                <a:cs typeface="メイリオ"/>
              </a:rPr>
              <a:t>スライ</a:t>
            </a:r>
            <a:r>
              <a:rPr sz="1800" spc="90" dirty="0">
                <a:latin typeface="メイリオ"/>
                <a:cs typeface="メイリオ"/>
              </a:rPr>
              <a:t>ド</a:t>
            </a:r>
            <a:r>
              <a:rPr sz="1800" spc="105" dirty="0">
                <a:latin typeface="メイリオ"/>
                <a:cs typeface="メイリオ"/>
              </a:rPr>
              <a:t>シ</a:t>
            </a:r>
            <a:r>
              <a:rPr sz="1800" spc="90" dirty="0">
                <a:latin typeface="メイリオ"/>
                <a:cs typeface="メイリオ"/>
              </a:rPr>
              <a:t>ョ</a:t>
            </a:r>
            <a:r>
              <a:rPr sz="1800" spc="105" dirty="0">
                <a:latin typeface="メイリオ"/>
                <a:cs typeface="メイリオ"/>
              </a:rPr>
              <a:t>ーを再</a:t>
            </a:r>
            <a:r>
              <a:rPr sz="1800" spc="90" dirty="0">
                <a:latin typeface="メイリオ"/>
                <a:cs typeface="メイリオ"/>
              </a:rPr>
              <a:t>生</a:t>
            </a:r>
            <a:r>
              <a:rPr sz="1800" spc="125" dirty="0">
                <a:latin typeface="メイリオ"/>
                <a:cs typeface="メイリオ"/>
              </a:rPr>
              <a:t>し</a:t>
            </a:r>
            <a:r>
              <a:rPr sz="1800" spc="95" dirty="0">
                <a:latin typeface="メイリオ"/>
                <a:cs typeface="メイリオ"/>
              </a:rPr>
              <a:t>、</a:t>
            </a:r>
            <a:r>
              <a:rPr sz="1800" spc="105" dirty="0">
                <a:latin typeface="メイリオ"/>
                <a:cs typeface="メイリオ"/>
              </a:rPr>
              <a:t>音声や</a:t>
            </a:r>
            <a:r>
              <a:rPr sz="1800" spc="95" dirty="0">
                <a:latin typeface="メイリオ"/>
                <a:cs typeface="メイリオ"/>
              </a:rPr>
              <a:t>ス</a:t>
            </a:r>
            <a:r>
              <a:rPr sz="1800" spc="105" dirty="0">
                <a:latin typeface="メイリオ"/>
                <a:cs typeface="メイリオ"/>
              </a:rPr>
              <a:t>ラ</a:t>
            </a:r>
            <a:r>
              <a:rPr sz="1800" spc="95" dirty="0">
                <a:latin typeface="メイリオ"/>
                <a:cs typeface="メイリオ"/>
              </a:rPr>
              <a:t>イ</a:t>
            </a:r>
            <a:r>
              <a:rPr sz="1800" spc="105" dirty="0">
                <a:latin typeface="メイリオ"/>
                <a:cs typeface="メイリオ"/>
              </a:rPr>
              <a:t>ドのタ</a:t>
            </a:r>
            <a:r>
              <a:rPr sz="1800" spc="95" dirty="0">
                <a:latin typeface="メイリオ"/>
                <a:cs typeface="メイリオ"/>
              </a:rPr>
              <a:t>イ</a:t>
            </a:r>
            <a:r>
              <a:rPr sz="1800" spc="105" dirty="0">
                <a:latin typeface="メイリオ"/>
                <a:cs typeface="メイリオ"/>
              </a:rPr>
              <a:t>ミ</a:t>
            </a:r>
            <a:r>
              <a:rPr sz="1800" spc="95" dirty="0">
                <a:latin typeface="メイリオ"/>
                <a:cs typeface="メイリオ"/>
              </a:rPr>
              <a:t>ン</a:t>
            </a:r>
            <a:r>
              <a:rPr sz="1800" spc="105" dirty="0">
                <a:latin typeface="メイリオ"/>
                <a:cs typeface="メイリオ"/>
              </a:rPr>
              <a:t>グに</a:t>
            </a:r>
            <a:r>
              <a:rPr sz="1800" spc="95" dirty="0">
                <a:latin typeface="メイリオ"/>
                <a:cs typeface="メイリオ"/>
              </a:rPr>
              <a:t>問</a:t>
            </a:r>
            <a:r>
              <a:rPr sz="1800" spc="105" dirty="0">
                <a:latin typeface="メイリオ"/>
                <a:cs typeface="メイリオ"/>
              </a:rPr>
              <a:t>題が</a:t>
            </a:r>
            <a:r>
              <a:rPr sz="1800" spc="95" dirty="0">
                <a:latin typeface="メイリオ"/>
                <a:cs typeface="メイリオ"/>
              </a:rPr>
              <a:t>な</a:t>
            </a:r>
            <a:r>
              <a:rPr sz="1800" spc="105" dirty="0">
                <a:latin typeface="メイリオ"/>
                <a:cs typeface="メイリオ"/>
              </a:rPr>
              <a:t>ければ</a:t>
            </a:r>
            <a:r>
              <a:rPr sz="1800" dirty="0">
                <a:latin typeface="メイリオ"/>
                <a:cs typeface="メイリオ"/>
              </a:rPr>
              <a:t>、</a:t>
            </a:r>
          </a:p>
          <a:p>
            <a:pPr marL="12700">
              <a:lnSpc>
                <a:spcPts val="2080"/>
              </a:lnSpc>
            </a:pPr>
            <a:r>
              <a:rPr sz="1800" dirty="0">
                <a:latin typeface="メイリオ"/>
                <a:cs typeface="メイリオ"/>
              </a:rPr>
              <a:t>「新しく名前をつけて保存」をしてください。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3174949"/>
            <a:ext cx="30708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solidFill>
                  <a:srgbClr val="0070C0"/>
                </a:solidFill>
              </a:rPr>
              <a:t>動画変換方法</a:t>
            </a:r>
            <a:endParaRPr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905755" y="2854451"/>
            <a:ext cx="6811009" cy="3238500"/>
            <a:chOff x="4905755" y="2854451"/>
            <a:chExt cx="6811009" cy="3238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14899" y="2863595"/>
              <a:ext cx="6792468" cy="322021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910327" y="2859023"/>
              <a:ext cx="6802120" cy="3229610"/>
            </a:xfrm>
            <a:custGeom>
              <a:avLst/>
              <a:gdLst/>
              <a:ahLst/>
              <a:cxnLst/>
              <a:rect l="l" t="t" r="r" b="b"/>
              <a:pathLst>
                <a:path w="6802120" h="3229610">
                  <a:moveTo>
                    <a:pt x="0" y="3229356"/>
                  </a:moveTo>
                  <a:lnTo>
                    <a:pt x="6801611" y="3229356"/>
                  </a:lnTo>
                  <a:lnTo>
                    <a:pt x="6801611" y="0"/>
                  </a:lnTo>
                  <a:lnTo>
                    <a:pt x="0" y="0"/>
                  </a:lnTo>
                  <a:lnTo>
                    <a:pt x="0" y="3229356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69976" y="2910839"/>
            <a:ext cx="4098290" cy="3816350"/>
            <a:chOff x="569976" y="2910839"/>
            <a:chExt cx="4098290" cy="381635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9976" y="2910839"/>
              <a:ext cx="4098036" cy="381609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600200" y="4472939"/>
              <a:ext cx="1198880" cy="0"/>
            </a:xfrm>
            <a:custGeom>
              <a:avLst/>
              <a:gdLst/>
              <a:ahLst/>
              <a:cxnLst/>
              <a:rect l="l" t="t" r="r" b="b"/>
              <a:pathLst>
                <a:path w="1198880">
                  <a:moveTo>
                    <a:pt x="0" y="0"/>
                  </a:moveTo>
                  <a:lnTo>
                    <a:pt x="1198880" y="0"/>
                  </a:lnTo>
                </a:path>
              </a:pathLst>
            </a:custGeom>
            <a:ln w="5791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50316" y="61341"/>
            <a:ext cx="215836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動画変換方法</a:t>
            </a:r>
            <a:endParaRPr sz="2800"/>
          </a:p>
        </p:txBody>
      </p:sp>
      <p:sp>
        <p:nvSpPr>
          <p:cNvPr id="9" name="object 9"/>
          <p:cNvSpPr txBox="1"/>
          <p:nvPr/>
        </p:nvSpPr>
        <p:spPr>
          <a:xfrm>
            <a:off x="397256" y="673791"/>
            <a:ext cx="7882890" cy="1878964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2000" dirty="0">
                <a:latin typeface="Meiryo UI"/>
                <a:cs typeface="Meiryo UI"/>
              </a:rPr>
              <a:t>①上部</a:t>
            </a:r>
            <a:r>
              <a:rPr sz="2000" spc="-5" dirty="0">
                <a:latin typeface="Meiryo UI"/>
                <a:cs typeface="Meiryo UI"/>
              </a:rPr>
              <a:t>の「ファ</a:t>
            </a:r>
            <a:r>
              <a:rPr sz="2000" spc="5" dirty="0">
                <a:latin typeface="Meiryo UI"/>
                <a:cs typeface="Meiryo UI"/>
              </a:rPr>
              <a:t>イ</a:t>
            </a:r>
            <a:r>
              <a:rPr sz="2000" spc="-5" dirty="0">
                <a:latin typeface="Meiryo UI"/>
                <a:cs typeface="Meiryo UI"/>
              </a:rPr>
              <a:t>ル」ボタ</a:t>
            </a:r>
            <a:r>
              <a:rPr sz="2000" spc="5" dirty="0">
                <a:latin typeface="Meiryo UI"/>
                <a:cs typeface="Meiryo UI"/>
              </a:rPr>
              <a:t>ン</a:t>
            </a:r>
            <a:r>
              <a:rPr sz="2000" spc="15" dirty="0">
                <a:latin typeface="ＭＳ ゴシック"/>
                <a:cs typeface="ＭＳ ゴシック"/>
              </a:rPr>
              <a:t>⇒</a:t>
            </a:r>
            <a:r>
              <a:rPr sz="2000" spc="-15" dirty="0">
                <a:latin typeface="メイリオ"/>
                <a:cs typeface="メイリオ"/>
              </a:rPr>
              <a:t>「</a:t>
            </a:r>
            <a:r>
              <a:rPr sz="2000" dirty="0">
                <a:latin typeface="メイリオ"/>
                <a:cs typeface="メイリオ"/>
              </a:rPr>
              <a:t>エク</a:t>
            </a:r>
            <a:r>
              <a:rPr sz="2000" spc="-15" dirty="0">
                <a:latin typeface="メイリオ"/>
                <a:cs typeface="メイリオ"/>
              </a:rPr>
              <a:t>ス</a:t>
            </a:r>
            <a:r>
              <a:rPr sz="2000" dirty="0">
                <a:latin typeface="メイリオ"/>
                <a:cs typeface="メイリオ"/>
              </a:rPr>
              <a:t>ポー</a:t>
            </a:r>
            <a:r>
              <a:rPr sz="2000" spc="-15" dirty="0">
                <a:latin typeface="メイリオ"/>
                <a:cs typeface="メイリオ"/>
              </a:rPr>
              <a:t>ト</a:t>
            </a:r>
            <a:r>
              <a:rPr sz="2000" dirty="0">
                <a:latin typeface="メイリオ"/>
                <a:cs typeface="メイリオ"/>
              </a:rPr>
              <a:t>」</a:t>
            </a:r>
            <a:endParaRPr sz="2000">
              <a:latin typeface="メイリオ"/>
              <a:cs typeface="メイリオ"/>
            </a:endParaRPr>
          </a:p>
          <a:p>
            <a:pPr marL="12700">
              <a:lnSpc>
                <a:spcPts val="2285"/>
              </a:lnSpc>
              <a:spcBef>
                <a:spcPts val="215"/>
              </a:spcBef>
            </a:pPr>
            <a:r>
              <a:rPr sz="2000" dirty="0">
                <a:latin typeface="Meiryo UI"/>
                <a:cs typeface="Meiryo UI"/>
              </a:rPr>
              <a:t>②ファ</a:t>
            </a:r>
            <a:r>
              <a:rPr sz="2000" spc="5" dirty="0">
                <a:latin typeface="Meiryo UI"/>
                <a:cs typeface="Meiryo UI"/>
              </a:rPr>
              <a:t>イ</a:t>
            </a:r>
            <a:r>
              <a:rPr sz="2000" dirty="0">
                <a:latin typeface="Meiryo UI"/>
                <a:cs typeface="Meiryo UI"/>
              </a:rPr>
              <a:t>ル</a:t>
            </a:r>
            <a:r>
              <a:rPr sz="2000" spc="-10" dirty="0">
                <a:latin typeface="Meiryo UI"/>
                <a:cs typeface="Meiryo UI"/>
              </a:rPr>
              <a:t>名</a:t>
            </a:r>
            <a:r>
              <a:rPr sz="2000" spc="-5" dirty="0">
                <a:latin typeface="Meiryo UI"/>
                <a:cs typeface="Meiryo UI"/>
              </a:rPr>
              <a:t>を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Meiryo UI"/>
                <a:cs typeface="Meiryo UI"/>
              </a:rPr>
              <a:t>「演題番号_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Meiryo UI"/>
                <a:cs typeface="Meiryo UI"/>
              </a:rPr>
              <a:t>氏</a:t>
            </a:r>
            <a:r>
              <a:rPr sz="20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Meiryo UI"/>
                <a:cs typeface="Meiryo UI"/>
              </a:rPr>
              <a:t>名</a:t>
            </a:r>
            <a:r>
              <a:rPr sz="2000" b="1" u="sng" spc="-1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Meiryo UI"/>
                <a:cs typeface="Meiryo UI"/>
              </a:rPr>
              <a:t>」</a:t>
            </a:r>
            <a:r>
              <a:rPr sz="2000" dirty="0">
                <a:latin typeface="Meiryo UI"/>
                <a:cs typeface="Meiryo UI"/>
              </a:rPr>
              <a:t>にす</a:t>
            </a:r>
            <a:r>
              <a:rPr sz="2000" spc="-5" dirty="0">
                <a:latin typeface="Meiryo UI"/>
                <a:cs typeface="Meiryo UI"/>
              </a:rPr>
              <a:t>る</a:t>
            </a:r>
            <a:r>
              <a:rPr sz="2000" dirty="0">
                <a:latin typeface="Meiryo UI"/>
                <a:cs typeface="Meiryo UI"/>
              </a:rPr>
              <a:t>。</a:t>
            </a:r>
            <a:endParaRPr sz="2000">
              <a:latin typeface="Meiryo UI"/>
              <a:cs typeface="Meiryo UI"/>
            </a:endParaRPr>
          </a:p>
          <a:p>
            <a:pPr marL="12700">
              <a:lnSpc>
                <a:spcPts val="2280"/>
              </a:lnSpc>
            </a:pPr>
            <a:r>
              <a:rPr sz="2000" dirty="0">
                <a:latin typeface="Meiryo UI"/>
                <a:cs typeface="Meiryo UI"/>
              </a:rPr>
              <a:t>③</a:t>
            </a:r>
            <a:r>
              <a:rPr sz="2000" dirty="0">
                <a:latin typeface="メイリオ"/>
                <a:cs typeface="メイリオ"/>
              </a:rPr>
              <a:t>ファイル形式</a:t>
            </a:r>
            <a:r>
              <a:rPr sz="2000" spc="-5" dirty="0">
                <a:latin typeface="メイリオ"/>
                <a:cs typeface="メイリオ"/>
              </a:rPr>
              <a:t>：</a:t>
            </a:r>
            <a:r>
              <a:rPr sz="2000" spc="-5" dirty="0">
                <a:latin typeface="Trebuchet MS"/>
                <a:cs typeface="Trebuchet MS"/>
              </a:rPr>
              <a:t>MP4</a:t>
            </a:r>
            <a:r>
              <a:rPr sz="2000" spc="-5" dirty="0">
                <a:latin typeface="メイリオ"/>
                <a:cs typeface="メイリオ"/>
              </a:rPr>
              <a:t>（</a:t>
            </a:r>
            <a:r>
              <a:rPr sz="2000" dirty="0">
                <a:latin typeface="メイリオ"/>
                <a:cs typeface="メイリオ"/>
              </a:rPr>
              <a:t>ま</a:t>
            </a:r>
            <a:r>
              <a:rPr sz="2000" spc="-15" dirty="0">
                <a:latin typeface="メイリオ"/>
                <a:cs typeface="メイリオ"/>
              </a:rPr>
              <a:t>た</a:t>
            </a:r>
            <a:r>
              <a:rPr sz="2000" dirty="0">
                <a:latin typeface="メイリオ"/>
                <a:cs typeface="メイリオ"/>
              </a:rPr>
              <a:t>は拡</a:t>
            </a:r>
            <a:r>
              <a:rPr sz="2000" spc="-15" dirty="0">
                <a:latin typeface="メイリオ"/>
                <a:cs typeface="メイリオ"/>
              </a:rPr>
              <a:t>張</a:t>
            </a:r>
            <a:r>
              <a:rPr sz="2000" dirty="0">
                <a:latin typeface="メイリオ"/>
                <a:cs typeface="メイリオ"/>
              </a:rPr>
              <a:t>子が</a:t>
            </a:r>
            <a:r>
              <a:rPr sz="2000" spc="-5" dirty="0">
                <a:latin typeface="Trebuchet MS"/>
                <a:cs typeface="Trebuchet MS"/>
              </a:rPr>
              <a:t>.wmv</a:t>
            </a:r>
            <a:r>
              <a:rPr sz="2000" spc="-45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/</a:t>
            </a:r>
            <a:r>
              <a:rPr sz="2000" spc="-10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.mov</a:t>
            </a:r>
            <a:r>
              <a:rPr sz="2000" spc="-15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/ .m4v</a:t>
            </a:r>
            <a:r>
              <a:rPr sz="2000" dirty="0">
                <a:latin typeface="メイリオ"/>
                <a:cs typeface="メイリオ"/>
              </a:rPr>
              <a:t>のもの）</a:t>
            </a:r>
            <a:endParaRPr sz="2000">
              <a:latin typeface="メイリオ"/>
              <a:cs typeface="メイリオ"/>
            </a:endParaRPr>
          </a:p>
          <a:p>
            <a:pPr marL="12700">
              <a:lnSpc>
                <a:spcPts val="2395"/>
              </a:lnSpc>
            </a:pPr>
            <a:r>
              <a:rPr sz="2000" dirty="0">
                <a:latin typeface="メイリオ"/>
                <a:cs typeface="メイリオ"/>
              </a:rPr>
              <a:t>④解像</a:t>
            </a:r>
            <a:r>
              <a:rPr sz="2000" spc="-5" dirty="0">
                <a:latin typeface="メイリオ"/>
                <a:cs typeface="メイリオ"/>
              </a:rPr>
              <a:t>度</a:t>
            </a:r>
            <a:r>
              <a:rPr sz="2000" dirty="0">
                <a:latin typeface="メイリオ"/>
                <a:cs typeface="メイリオ"/>
              </a:rPr>
              <a:t>を選択（画面</a:t>
            </a:r>
            <a:r>
              <a:rPr sz="2000" spc="-10" dirty="0">
                <a:latin typeface="メイリオ"/>
                <a:cs typeface="メイリオ"/>
              </a:rPr>
              <a:t>は</a:t>
            </a:r>
            <a:r>
              <a:rPr sz="2000" dirty="0">
                <a:latin typeface="メイリオ"/>
                <a:cs typeface="メイリオ"/>
              </a:rPr>
              <a:t>例のため、</a:t>
            </a:r>
            <a:r>
              <a:rPr sz="2000" spc="-10" dirty="0">
                <a:latin typeface="メイリオ"/>
                <a:cs typeface="メイリオ"/>
              </a:rPr>
              <a:t>異</a:t>
            </a:r>
            <a:r>
              <a:rPr sz="2000" dirty="0">
                <a:latin typeface="メイリオ"/>
                <a:cs typeface="メイリオ"/>
              </a:rPr>
              <a:t>なる表示の</a:t>
            </a:r>
            <a:r>
              <a:rPr sz="2000" spc="-10" dirty="0">
                <a:latin typeface="メイリオ"/>
                <a:cs typeface="メイリオ"/>
              </a:rPr>
              <a:t>場</a:t>
            </a:r>
            <a:r>
              <a:rPr sz="2000" dirty="0">
                <a:latin typeface="メイリオ"/>
                <a:cs typeface="メイリオ"/>
              </a:rPr>
              <a:t>合がありま</a:t>
            </a:r>
            <a:r>
              <a:rPr sz="2000" spc="-10" dirty="0">
                <a:latin typeface="メイリオ"/>
                <a:cs typeface="メイリオ"/>
              </a:rPr>
              <a:t>す</a:t>
            </a:r>
            <a:r>
              <a:rPr sz="2000" dirty="0">
                <a:latin typeface="メイリオ"/>
                <a:cs typeface="メイリオ"/>
              </a:rPr>
              <a:t>）</a:t>
            </a:r>
            <a:endParaRPr sz="200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メイリオ"/>
                <a:cs typeface="メイリオ"/>
              </a:rPr>
              <a:t>⑤「記録されたタイミ</a:t>
            </a:r>
            <a:r>
              <a:rPr sz="2000" spc="-15" dirty="0">
                <a:latin typeface="メイリオ"/>
                <a:cs typeface="メイリオ"/>
              </a:rPr>
              <a:t>ン</a:t>
            </a:r>
            <a:r>
              <a:rPr sz="2000" dirty="0">
                <a:latin typeface="メイリオ"/>
                <a:cs typeface="メイリオ"/>
              </a:rPr>
              <a:t>グを</a:t>
            </a:r>
            <a:r>
              <a:rPr sz="2000" spc="-15" dirty="0">
                <a:latin typeface="メイリオ"/>
                <a:cs typeface="メイリオ"/>
              </a:rPr>
              <a:t>ナ</a:t>
            </a:r>
            <a:r>
              <a:rPr sz="2000" dirty="0">
                <a:latin typeface="メイリオ"/>
                <a:cs typeface="メイリオ"/>
              </a:rPr>
              <a:t>レー</a:t>
            </a:r>
            <a:r>
              <a:rPr sz="2000" spc="-15" dirty="0">
                <a:latin typeface="メイリオ"/>
                <a:cs typeface="メイリオ"/>
              </a:rPr>
              <a:t>シ</a:t>
            </a:r>
            <a:r>
              <a:rPr sz="2000" dirty="0">
                <a:latin typeface="メイリオ"/>
                <a:cs typeface="メイリオ"/>
              </a:rPr>
              <a:t>ョン</a:t>
            </a:r>
            <a:r>
              <a:rPr sz="2000" spc="-15" dirty="0">
                <a:latin typeface="メイリオ"/>
                <a:cs typeface="メイリオ"/>
              </a:rPr>
              <a:t>を</a:t>
            </a:r>
            <a:r>
              <a:rPr sz="2000" dirty="0">
                <a:latin typeface="メイリオ"/>
                <a:cs typeface="メイリオ"/>
              </a:rPr>
              <a:t>使用</a:t>
            </a:r>
            <a:r>
              <a:rPr sz="2000" spc="-15" dirty="0">
                <a:latin typeface="メイリオ"/>
                <a:cs typeface="メイリオ"/>
              </a:rPr>
              <a:t>す</a:t>
            </a:r>
            <a:r>
              <a:rPr sz="2000" dirty="0">
                <a:latin typeface="メイリオ"/>
                <a:cs typeface="メイリオ"/>
              </a:rPr>
              <a:t>る」</a:t>
            </a:r>
            <a:r>
              <a:rPr sz="2000" spc="-15" dirty="0">
                <a:latin typeface="メイリオ"/>
                <a:cs typeface="メイリオ"/>
              </a:rPr>
              <a:t>に</a:t>
            </a:r>
            <a:r>
              <a:rPr sz="2000" dirty="0">
                <a:latin typeface="メイリオ"/>
                <a:cs typeface="メイリオ"/>
              </a:rPr>
              <a:t>チェ</a:t>
            </a:r>
            <a:r>
              <a:rPr sz="2000" spc="-15" dirty="0">
                <a:latin typeface="メイリオ"/>
                <a:cs typeface="メイリオ"/>
              </a:rPr>
              <a:t>ッ</a:t>
            </a:r>
            <a:r>
              <a:rPr sz="2000" dirty="0">
                <a:latin typeface="メイリオ"/>
                <a:cs typeface="メイリオ"/>
              </a:rPr>
              <a:t>ク</a:t>
            </a:r>
            <a:endParaRPr sz="200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メイリオ"/>
                <a:cs typeface="メイリオ"/>
              </a:rPr>
              <a:t>⑥</a:t>
            </a:r>
            <a:r>
              <a:rPr sz="2000" spc="5" dirty="0">
                <a:latin typeface="メイリオ"/>
                <a:cs typeface="メイリオ"/>
              </a:rPr>
              <a:t>「</a:t>
            </a:r>
            <a:r>
              <a:rPr sz="2000" dirty="0">
                <a:latin typeface="メイリオ"/>
                <a:cs typeface="メイリオ"/>
              </a:rPr>
              <a:t>エクスポート」</a:t>
            </a:r>
            <a:r>
              <a:rPr sz="2000" spc="5" dirty="0">
                <a:latin typeface="メイリオ"/>
                <a:cs typeface="メイリオ"/>
              </a:rPr>
              <a:t>を</a:t>
            </a:r>
            <a:r>
              <a:rPr sz="2000" spc="-15" dirty="0">
                <a:latin typeface="メイリオ"/>
                <a:cs typeface="メイリオ"/>
              </a:rPr>
              <a:t>ク</a:t>
            </a:r>
            <a:r>
              <a:rPr sz="2000" spc="5" dirty="0">
                <a:latin typeface="メイリオ"/>
                <a:cs typeface="メイリオ"/>
              </a:rPr>
              <a:t>リック</a:t>
            </a:r>
            <a:endParaRPr sz="2000">
              <a:latin typeface="メイリオ"/>
              <a:cs typeface="メイリオ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5404" y="2906266"/>
            <a:ext cx="4107179" cy="3825240"/>
          </a:xfrm>
          <a:prstGeom prst="rect">
            <a:avLst/>
          </a:prstGeom>
          <a:ln w="9144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5350">
              <a:latin typeface="Times New Roman"/>
              <a:cs typeface="Times New Roman"/>
            </a:endParaRPr>
          </a:p>
          <a:p>
            <a:pPr marL="643255">
              <a:lnSpc>
                <a:spcPct val="100000"/>
              </a:lnSpc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①</a:t>
            </a:r>
            <a:endParaRPr sz="2800">
              <a:latin typeface="メイリオ"/>
              <a:cs typeface="メイリオ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170419" y="5184647"/>
            <a:ext cx="2528570" cy="0"/>
          </a:xfrm>
          <a:custGeom>
            <a:avLst/>
            <a:gdLst/>
            <a:ahLst/>
            <a:cxnLst/>
            <a:rect l="l" t="t" r="r" b="b"/>
            <a:pathLst>
              <a:path w="2528570">
                <a:moveTo>
                  <a:pt x="0" y="0"/>
                </a:moveTo>
                <a:lnTo>
                  <a:pt x="2528443" y="0"/>
                </a:lnTo>
              </a:path>
            </a:pathLst>
          </a:custGeom>
          <a:ln w="579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748773" y="4897323"/>
            <a:ext cx="3810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⑤</a:t>
            </a:r>
            <a:endParaRPr sz="2800">
              <a:latin typeface="メイリオ"/>
              <a:cs typeface="メイリオ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54290" y="3278885"/>
            <a:ext cx="2214880" cy="24384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ts val="1590"/>
              </a:lnSpc>
            </a:pPr>
            <a:r>
              <a:rPr sz="1400" b="1" dirty="0">
                <a:solidFill>
                  <a:srgbClr val="FF0000"/>
                </a:solidFill>
                <a:latin typeface="メイリオ"/>
                <a:cs typeface="メイリオ"/>
              </a:rPr>
              <a:t>演題番</a:t>
            </a:r>
            <a:r>
              <a:rPr sz="1400" b="1" spc="5" dirty="0">
                <a:solidFill>
                  <a:srgbClr val="FF0000"/>
                </a:solidFill>
                <a:latin typeface="メイリオ"/>
                <a:cs typeface="メイリオ"/>
              </a:rPr>
              <a:t>号</a:t>
            </a:r>
            <a:r>
              <a:rPr sz="1400" b="1" dirty="0">
                <a:solidFill>
                  <a:srgbClr val="FF0000"/>
                </a:solidFill>
                <a:latin typeface="メイリオ"/>
                <a:cs typeface="メイリオ"/>
              </a:rPr>
              <a:t>_氏名</a:t>
            </a:r>
            <a:endParaRPr sz="1400">
              <a:latin typeface="メイリオ"/>
              <a:cs typeface="メイリオ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947909" y="3151123"/>
            <a:ext cx="3810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②</a:t>
            </a:r>
            <a:endParaRPr sz="2800">
              <a:latin typeface="メイリオ"/>
              <a:cs typeface="メイリオ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537950" y="6361887"/>
            <a:ext cx="34290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ja-JP" sz="2000" dirty="0">
                <a:latin typeface="Meiryo UI"/>
                <a:cs typeface="Meiryo UI"/>
              </a:rPr>
              <a:t>7</a:t>
            </a:r>
            <a:endParaRPr sz="2000" dirty="0">
              <a:latin typeface="Meiryo UI"/>
              <a:cs typeface="Meiryo U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204709" y="4109465"/>
            <a:ext cx="2214880" cy="274320"/>
          </a:xfrm>
          <a:custGeom>
            <a:avLst/>
            <a:gdLst/>
            <a:ahLst/>
            <a:cxnLst/>
            <a:rect l="l" t="t" r="r" b="b"/>
            <a:pathLst>
              <a:path w="2214879" h="274320">
                <a:moveTo>
                  <a:pt x="0" y="274319"/>
                </a:moveTo>
                <a:lnTo>
                  <a:pt x="2214372" y="274319"/>
                </a:lnTo>
                <a:lnTo>
                  <a:pt x="2214372" y="0"/>
                </a:lnTo>
                <a:lnTo>
                  <a:pt x="0" y="0"/>
                </a:lnTo>
                <a:lnTo>
                  <a:pt x="0" y="274319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498330" y="3993896"/>
            <a:ext cx="3810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③</a:t>
            </a:r>
            <a:endParaRPr sz="2800">
              <a:latin typeface="メイリオ"/>
              <a:cs typeface="メイリオ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7204709" y="4473702"/>
            <a:ext cx="2214880" cy="274320"/>
          </a:xfrm>
          <a:custGeom>
            <a:avLst/>
            <a:gdLst/>
            <a:ahLst/>
            <a:cxnLst/>
            <a:rect l="l" t="t" r="r" b="b"/>
            <a:pathLst>
              <a:path w="2214879" h="274320">
                <a:moveTo>
                  <a:pt x="0" y="274320"/>
                </a:moveTo>
                <a:lnTo>
                  <a:pt x="2214372" y="274320"/>
                </a:lnTo>
                <a:lnTo>
                  <a:pt x="2214372" y="0"/>
                </a:lnTo>
                <a:lnTo>
                  <a:pt x="0" y="0"/>
                </a:lnTo>
                <a:lnTo>
                  <a:pt x="0" y="27432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9498330" y="4416628"/>
            <a:ext cx="3810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④</a:t>
            </a:r>
            <a:endParaRPr sz="2800">
              <a:latin typeface="メイリオ"/>
              <a:cs typeface="メイリオ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646664" y="5888735"/>
            <a:ext cx="953135" cy="0"/>
          </a:xfrm>
          <a:custGeom>
            <a:avLst/>
            <a:gdLst/>
            <a:ahLst/>
            <a:cxnLst/>
            <a:rect l="l" t="t" r="r" b="b"/>
            <a:pathLst>
              <a:path w="953134">
                <a:moveTo>
                  <a:pt x="0" y="0"/>
                </a:moveTo>
                <a:lnTo>
                  <a:pt x="952626" y="0"/>
                </a:lnTo>
              </a:path>
            </a:pathLst>
          </a:custGeom>
          <a:ln w="5791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0214864" y="5670600"/>
            <a:ext cx="3810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solidFill>
                  <a:srgbClr val="FF0000"/>
                </a:solidFill>
                <a:latin typeface="メイリオ"/>
                <a:cs typeface="メイリオ"/>
              </a:rPr>
              <a:t>⑥</a:t>
            </a:r>
            <a:endParaRPr sz="2800">
              <a:latin typeface="メイリオ"/>
              <a:cs typeface="メイリオ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6102096" y="5885688"/>
            <a:ext cx="4082415" cy="844550"/>
            <a:chOff x="6102096" y="5885688"/>
            <a:chExt cx="4082415" cy="844550"/>
          </a:xfrm>
        </p:grpSpPr>
        <p:sp>
          <p:nvSpPr>
            <p:cNvPr id="23" name="object 23"/>
            <p:cNvSpPr/>
            <p:nvPr/>
          </p:nvSpPr>
          <p:spPr>
            <a:xfrm>
              <a:off x="6116574" y="5900166"/>
              <a:ext cx="4053204" cy="815340"/>
            </a:xfrm>
            <a:custGeom>
              <a:avLst/>
              <a:gdLst/>
              <a:ahLst/>
              <a:cxnLst/>
              <a:rect l="l" t="t" r="r" b="b"/>
              <a:pathLst>
                <a:path w="4053204" h="815340">
                  <a:moveTo>
                    <a:pt x="3283966" y="0"/>
                  </a:moveTo>
                  <a:lnTo>
                    <a:pt x="135889" y="0"/>
                  </a:lnTo>
                  <a:lnTo>
                    <a:pt x="92935" y="6928"/>
                  </a:lnTo>
                  <a:lnTo>
                    <a:pt x="55632" y="26220"/>
                  </a:lnTo>
                  <a:lnTo>
                    <a:pt x="26216" y="55637"/>
                  </a:lnTo>
                  <a:lnTo>
                    <a:pt x="6927" y="92940"/>
                  </a:lnTo>
                  <a:lnTo>
                    <a:pt x="0" y="135890"/>
                  </a:lnTo>
                  <a:lnTo>
                    <a:pt x="0" y="679450"/>
                  </a:lnTo>
                  <a:lnTo>
                    <a:pt x="6927" y="722399"/>
                  </a:lnTo>
                  <a:lnTo>
                    <a:pt x="26216" y="759702"/>
                  </a:lnTo>
                  <a:lnTo>
                    <a:pt x="55632" y="789119"/>
                  </a:lnTo>
                  <a:lnTo>
                    <a:pt x="92935" y="808411"/>
                  </a:lnTo>
                  <a:lnTo>
                    <a:pt x="135889" y="815340"/>
                  </a:lnTo>
                  <a:lnTo>
                    <a:pt x="3283966" y="815340"/>
                  </a:lnTo>
                  <a:lnTo>
                    <a:pt x="3326920" y="808411"/>
                  </a:lnTo>
                  <a:lnTo>
                    <a:pt x="3364223" y="789119"/>
                  </a:lnTo>
                  <a:lnTo>
                    <a:pt x="3393639" y="759702"/>
                  </a:lnTo>
                  <a:lnTo>
                    <a:pt x="3412928" y="722399"/>
                  </a:lnTo>
                  <a:lnTo>
                    <a:pt x="3419855" y="679450"/>
                  </a:lnTo>
                  <a:lnTo>
                    <a:pt x="3419855" y="339725"/>
                  </a:lnTo>
                  <a:lnTo>
                    <a:pt x="3897938" y="135890"/>
                  </a:lnTo>
                  <a:lnTo>
                    <a:pt x="3419855" y="135890"/>
                  </a:lnTo>
                  <a:lnTo>
                    <a:pt x="3412928" y="92940"/>
                  </a:lnTo>
                  <a:lnTo>
                    <a:pt x="3393639" y="55637"/>
                  </a:lnTo>
                  <a:lnTo>
                    <a:pt x="3364223" y="26220"/>
                  </a:lnTo>
                  <a:lnTo>
                    <a:pt x="3326920" y="6928"/>
                  </a:lnTo>
                  <a:lnTo>
                    <a:pt x="3283966" y="0"/>
                  </a:lnTo>
                  <a:close/>
                </a:path>
                <a:path w="4053204" h="815340">
                  <a:moveTo>
                    <a:pt x="4052951" y="69799"/>
                  </a:moveTo>
                  <a:lnTo>
                    <a:pt x="3419855" y="135890"/>
                  </a:lnTo>
                  <a:lnTo>
                    <a:pt x="3897938" y="135890"/>
                  </a:lnTo>
                  <a:lnTo>
                    <a:pt x="4052951" y="697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116574" y="5900166"/>
              <a:ext cx="4053204" cy="815340"/>
            </a:xfrm>
            <a:custGeom>
              <a:avLst/>
              <a:gdLst/>
              <a:ahLst/>
              <a:cxnLst/>
              <a:rect l="l" t="t" r="r" b="b"/>
              <a:pathLst>
                <a:path w="4053204" h="815340">
                  <a:moveTo>
                    <a:pt x="0" y="135890"/>
                  </a:moveTo>
                  <a:lnTo>
                    <a:pt x="6927" y="92940"/>
                  </a:lnTo>
                  <a:lnTo>
                    <a:pt x="26216" y="55637"/>
                  </a:lnTo>
                  <a:lnTo>
                    <a:pt x="55632" y="26220"/>
                  </a:lnTo>
                  <a:lnTo>
                    <a:pt x="92935" y="6928"/>
                  </a:lnTo>
                  <a:lnTo>
                    <a:pt x="135889" y="0"/>
                  </a:lnTo>
                  <a:lnTo>
                    <a:pt x="1994916" y="0"/>
                  </a:lnTo>
                  <a:lnTo>
                    <a:pt x="2849879" y="0"/>
                  </a:lnTo>
                  <a:lnTo>
                    <a:pt x="3283966" y="0"/>
                  </a:lnTo>
                  <a:lnTo>
                    <a:pt x="3326920" y="6928"/>
                  </a:lnTo>
                  <a:lnTo>
                    <a:pt x="3364223" y="26220"/>
                  </a:lnTo>
                  <a:lnTo>
                    <a:pt x="3393639" y="55637"/>
                  </a:lnTo>
                  <a:lnTo>
                    <a:pt x="3412928" y="92940"/>
                  </a:lnTo>
                  <a:lnTo>
                    <a:pt x="3419855" y="135890"/>
                  </a:lnTo>
                  <a:lnTo>
                    <a:pt x="4052951" y="69799"/>
                  </a:lnTo>
                  <a:lnTo>
                    <a:pt x="3419855" y="339725"/>
                  </a:lnTo>
                  <a:lnTo>
                    <a:pt x="3419855" y="679450"/>
                  </a:lnTo>
                  <a:lnTo>
                    <a:pt x="3412928" y="722399"/>
                  </a:lnTo>
                  <a:lnTo>
                    <a:pt x="3393639" y="759702"/>
                  </a:lnTo>
                  <a:lnTo>
                    <a:pt x="3364223" y="789119"/>
                  </a:lnTo>
                  <a:lnTo>
                    <a:pt x="3326920" y="808411"/>
                  </a:lnTo>
                  <a:lnTo>
                    <a:pt x="3283966" y="815340"/>
                  </a:lnTo>
                  <a:lnTo>
                    <a:pt x="2849879" y="815340"/>
                  </a:lnTo>
                  <a:lnTo>
                    <a:pt x="1994916" y="815340"/>
                  </a:lnTo>
                  <a:lnTo>
                    <a:pt x="135889" y="815340"/>
                  </a:lnTo>
                  <a:lnTo>
                    <a:pt x="92935" y="808411"/>
                  </a:lnTo>
                  <a:lnTo>
                    <a:pt x="55632" y="789119"/>
                  </a:lnTo>
                  <a:lnTo>
                    <a:pt x="26216" y="759702"/>
                  </a:lnTo>
                  <a:lnTo>
                    <a:pt x="6927" y="722399"/>
                  </a:lnTo>
                  <a:lnTo>
                    <a:pt x="0" y="679450"/>
                  </a:lnTo>
                  <a:lnTo>
                    <a:pt x="0" y="339725"/>
                  </a:lnTo>
                  <a:lnTo>
                    <a:pt x="0" y="135890"/>
                  </a:lnTo>
                  <a:close/>
                </a:path>
              </a:pathLst>
            </a:custGeom>
            <a:ln w="289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6234429" y="6047028"/>
            <a:ext cx="297688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Meiryo UI"/>
                <a:cs typeface="Meiryo UI"/>
              </a:rPr>
              <a:t>保存</a:t>
            </a:r>
            <a:r>
              <a:rPr sz="1600" spc="-10" dirty="0">
                <a:latin typeface="Meiryo UI"/>
                <a:cs typeface="Meiryo UI"/>
              </a:rPr>
              <a:t>に</a:t>
            </a:r>
            <a:r>
              <a:rPr sz="1600" spc="-5" dirty="0">
                <a:latin typeface="Meiryo UI"/>
                <a:cs typeface="Meiryo UI"/>
              </a:rPr>
              <a:t>時間がかかる場</a:t>
            </a:r>
            <a:r>
              <a:rPr sz="1600" dirty="0">
                <a:latin typeface="Meiryo UI"/>
                <a:cs typeface="Meiryo UI"/>
              </a:rPr>
              <a:t>合</a:t>
            </a:r>
            <a:r>
              <a:rPr sz="1600" spc="-5" dirty="0">
                <a:latin typeface="Meiryo UI"/>
                <a:cs typeface="Meiryo UI"/>
              </a:rPr>
              <a:t>が</a:t>
            </a:r>
            <a:r>
              <a:rPr sz="1600" spc="10" dirty="0">
                <a:latin typeface="Meiryo UI"/>
                <a:cs typeface="Meiryo UI"/>
              </a:rPr>
              <a:t>あ</a:t>
            </a:r>
            <a:r>
              <a:rPr sz="1600" spc="5" dirty="0">
                <a:latin typeface="Meiryo UI"/>
                <a:cs typeface="Meiryo UI"/>
              </a:rPr>
              <a:t>り</a:t>
            </a:r>
            <a:r>
              <a:rPr sz="1600" spc="-5" dirty="0">
                <a:latin typeface="Meiryo UI"/>
                <a:cs typeface="Meiryo UI"/>
              </a:rPr>
              <a:t>ま</a:t>
            </a:r>
            <a:r>
              <a:rPr sz="1600" dirty="0">
                <a:latin typeface="Meiryo UI"/>
                <a:cs typeface="Meiryo UI"/>
              </a:rPr>
              <a:t>す</a:t>
            </a:r>
            <a:r>
              <a:rPr sz="1600" spc="-5" dirty="0">
                <a:latin typeface="Meiryo UI"/>
                <a:cs typeface="Meiryo UI"/>
              </a:rPr>
              <a:t>。 しばらく</a:t>
            </a:r>
            <a:r>
              <a:rPr sz="1600" dirty="0">
                <a:latin typeface="Meiryo UI"/>
                <a:cs typeface="Meiryo UI"/>
              </a:rPr>
              <a:t>お</a:t>
            </a:r>
            <a:r>
              <a:rPr sz="1600" spc="-5" dirty="0">
                <a:latin typeface="Meiryo UI"/>
                <a:cs typeface="Meiryo UI"/>
              </a:rPr>
              <a:t>待ち</a:t>
            </a:r>
            <a:r>
              <a:rPr sz="1600" dirty="0">
                <a:latin typeface="Meiryo UI"/>
                <a:cs typeface="Meiryo UI"/>
              </a:rPr>
              <a:t>く</a:t>
            </a:r>
            <a:r>
              <a:rPr sz="1600" spc="-5" dirty="0">
                <a:latin typeface="Meiryo UI"/>
                <a:cs typeface="Meiryo UI"/>
              </a:rPr>
              <a:t>だ</a:t>
            </a:r>
            <a:r>
              <a:rPr sz="1600" spc="5" dirty="0">
                <a:latin typeface="Meiryo UI"/>
                <a:cs typeface="Meiryo UI"/>
              </a:rPr>
              <a:t>さ</a:t>
            </a:r>
            <a:r>
              <a:rPr sz="1600" spc="-5" dirty="0">
                <a:latin typeface="Meiryo UI"/>
                <a:cs typeface="Meiryo UI"/>
              </a:rPr>
              <a:t>い。</a:t>
            </a:r>
            <a:endParaRPr sz="160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3078556"/>
            <a:ext cx="814705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0" dirty="0">
                <a:solidFill>
                  <a:srgbClr val="0070C0"/>
                </a:solidFill>
              </a:rPr>
              <a:t>音声の録音手順につい</a:t>
            </a:r>
            <a:r>
              <a:rPr sz="4000" spc="-5" dirty="0">
                <a:solidFill>
                  <a:srgbClr val="0070C0"/>
                </a:solidFill>
              </a:rPr>
              <a:t>て</a:t>
            </a:r>
            <a:r>
              <a:rPr sz="4000" spc="-10" dirty="0">
                <a:solidFill>
                  <a:srgbClr val="0070C0"/>
                </a:solidFill>
              </a:rPr>
              <a:t>【その他</a:t>
            </a:r>
            <a:r>
              <a:rPr sz="4000" spc="-5" dirty="0">
                <a:solidFill>
                  <a:srgbClr val="0070C0"/>
                </a:solidFill>
              </a:rPr>
              <a:t>】</a:t>
            </a:r>
            <a:endParaRPr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373</Words>
  <Application>Microsoft Office PowerPoint</Application>
  <PresentationFormat>ワイド画面</PresentationFormat>
  <Paragraphs>101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1" baseType="lpstr">
      <vt:lpstr>Meiryo UI</vt:lpstr>
      <vt:lpstr>ＭＳ ゴシック</vt:lpstr>
      <vt:lpstr>メイリオ</vt:lpstr>
      <vt:lpstr>Calibri</vt:lpstr>
      <vt:lpstr>Calibri Light</vt:lpstr>
      <vt:lpstr>Times New Roman</vt:lpstr>
      <vt:lpstr>Trebuchet MS</vt:lpstr>
      <vt:lpstr>Wingdings 2</vt:lpstr>
      <vt:lpstr>HDOfficeLightV0</vt:lpstr>
      <vt:lpstr>PowerPoint プレゼンテーション</vt:lpstr>
      <vt:lpstr>録音開始前にご確認ください</vt:lpstr>
      <vt:lpstr>録音開始前にご確認ください</vt:lpstr>
      <vt:lpstr>PowerPoint プレゼンテーション</vt:lpstr>
      <vt:lpstr>音声の録音手順について</vt:lpstr>
      <vt:lpstr>音声の録音手順について</vt:lpstr>
      <vt:lpstr>動画変換方法</vt:lpstr>
      <vt:lpstr>動画変換方法</vt:lpstr>
      <vt:lpstr>音声の録音手順について【その他】</vt:lpstr>
      <vt:lpstr>動画ファイルがある場合</vt:lpstr>
      <vt:lpstr>PowerPoint プレゼンテーション</vt:lpstr>
      <vt:lpstr>スライド毎の音声を確認したいとき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第62回全日本病院学会 in岡山 音声付きパワーポイントデータ作成方法</dc:title>
  <dc:creator>1234</dc:creator>
  <cp:lastModifiedBy>63-04812</cp:lastModifiedBy>
  <cp:revision>2</cp:revision>
  <dcterms:created xsi:type="dcterms:W3CDTF">2021-07-14T10:53:55Z</dcterms:created>
  <dcterms:modified xsi:type="dcterms:W3CDTF">2021-08-13T07:57:13Z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2021-06-18T00:00:00Z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2021-07-14T00:00:00Z</vt:filetime>
  </property>
</Properties>
</file>